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8" r:id="rId3"/>
    <p:sldId id="676" r:id="rId4"/>
    <p:sldId id="684" r:id="rId5"/>
    <p:sldId id="685" r:id="rId6"/>
    <p:sldId id="550" r:id="rId7"/>
    <p:sldId id="678" r:id="rId8"/>
    <p:sldId id="679" r:id="rId9"/>
    <p:sldId id="686" r:id="rId10"/>
    <p:sldId id="666" r:id="rId11"/>
    <p:sldId id="667" r:id="rId12"/>
    <p:sldId id="687" r:id="rId13"/>
    <p:sldId id="568" r:id="rId14"/>
    <p:sldId id="680" r:id="rId15"/>
    <p:sldId id="577" r:id="rId16"/>
    <p:sldId id="490" r:id="rId17"/>
    <p:sldId id="580" r:id="rId18"/>
    <p:sldId id="585" r:id="rId19"/>
    <p:sldId id="587" r:id="rId20"/>
    <p:sldId id="681" r:id="rId21"/>
    <p:sldId id="682" r:id="rId22"/>
    <p:sldId id="683" r:id="rId23"/>
    <p:sldId id="688" r:id="rId24"/>
    <p:sldId id="668" r:id="rId25"/>
    <p:sldId id="669" r:id="rId26"/>
    <p:sldId id="670" r:id="rId27"/>
    <p:sldId id="671" r:id="rId28"/>
    <p:sldId id="672" r:id="rId29"/>
    <p:sldId id="673" r:id="rId30"/>
    <p:sldId id="674" r:id="rId31"/>
    <p:sldId id="675" r:id="rId32"/>
    <p:sldId id="664" r:id="rId33"/>
    <p:sldId id="665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5050"/>
    <a:srgbClr val="EACE8A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9" autoAdjust="0"/>
    <p:restoredTop sz="84311" autoAdjust="0"/>
  </p:normalViewPr>
  <p:slideViewPr>
    <p:cSldViewPr snapToGrid="0">
      <p:cViewPr varScale="1">
        <p:scale>
          <a:sx n="66" d="100"/>
          <a:sy n="66" d="100"/>
        </p:scale>
        <p:origin x="264" y="44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76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1A838B8E-060B-4E80-A6DA-1978238ADD0D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9992CA64-9858-4CF3-A742-B39453D2E496}" type="parTrans" cxnId="{1844EA95-3AB6-462A-B066-F07BDC6B7F55}">
      <dgm:prSet/>
      <dgm:spPr/>
    </dgm:pt>
    <dgm:pt modelId="{334F07B2-CE54-4E0A-830B-1B8128C1D483}" type="sibTrans" cxnId="{1844EA95-3AB6-462A-B066-F07BDC6B7F55}">
      <dgm:prSet/>
      <dgm:spPr/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40A75223-F1BC-429E-91A9-F9B8A1D732A1}" type="pres">
      <dgm:prSet presAssocID="{9992CA64-9858-4CF3-A742-B39453D2E496}" presName="Name23" presStyleLbl="parChTrans1D4" presStyleIdx="6" presStyleCnt="9"/>
      <dgm:spPr/>
    </dgm:pt>
    <dgm:pt modelId="{B9BE0DE0-4E23-4717-868B-453E8FE34722}" type="pres">
      <dgm:prSet presAssocID="{1A838B8E-060B-4E80-A6DA-1978238ADD0D}" presName="hierRoot4" presStyleCnt="0"/>
      <dgm:spPr/>
    </dgm:pt>
    <dgm:pt modelId="{CA165564-5897-4407-9584-A7AB5D8FE73D}" type="pres">
      <dgm:prSet presAssocID="{1A838B8E-060B-4E80-A6DA-1978238ADD0D}" presName="composite4" presStyleCnt="0"/>
      <dgm:spPr/>
    </dgm:pt>
    <dgm:pt modelId="{7938AEA4-5252-4145-BDF8-ACD21DFFF821}" type="pres">
      <dgm:prSet presAssocID="{1A838B8E-060B-4E80-A6DA-1978238ADD0D}" presName="background4" presStyleLbl="node4" presStyleIdx="6" presStyleCnt="9"/>
      <dgm:spPr/>
    </dgm:pt>
    <dgm:pt modelId="{06D475D0-4594-4103-B7B3-ADF0E4909EBC}" type="pres">
      <dgm:prSet presAssocID="{1A838B8E-060B-4E80-A6DA-1978238ADD0D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5EE87C-C812-42E0-8341-51043FEEDDF1}" type="pres">
      <dgm:prSet presAssocID="{1A838B8E-060B-4E80-A6DA-1978238ADD0D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AB5EA23A-0DE1-4659-8AD5-FDA30B418816}" type="presOf" srcId="{8F819C0B-94D9-4564-BEF4-F5AAB6123E14}" destId="{3D272682-C9AC-4115-9065-4ABDAEF7C820}" srcOrd="0" destOrd="0" presId="urn:microsoft.com/office/officeart/2005/8/layout/hierarchy1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68FE1ECB-2661-4B04-88C6-49FDF4BC7CAB}" type="presOf" srcId="{DF7CE3CB-710F-4E33-AF7D-E21808D16B7A}" destId="{15406176-A2BB-40B2-B36E-D4CF24F2CA4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2242F205-C5BF-4042-9E8F-D21281FD5486}" type="presOf" srcId="{9992CA64-9858-4CF3-A742-B39453D2E496}" destId="{40A75223-F1BC-429E-91A9-F9B8A1D732A1}" srcOrd="0" destOrd="0" presId="urn:microsoft.com/office/officeart/2005/8/layout/hierarchy1"/>
    <dgm:cxn modelId="{A58DC2C2-36F3-48FC-9D78-0A3EAC44CD5A}" type="presOf" srcId="{1447B32C-2826-47A6-AD90-952D2C0FD082}" destId="{CA117804-7620-4506-B2C8-934A43A4021C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ACF31C6E-4FD8-49D6-BD36-4A7BFA6300A1}" type="presOf" srcId="{2266FED0-E3E1-4379-A812-108CF7376CC3}" destId="{C2BEABEE-EDDC-40E8-B881-D2903FBBE421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C1B6067F-F8CF-4AFB-81BC-6B35A291D1FF}" type="presOf" srcId="{1A838B8E-060B-4E80-A6DA-1978238ADD0D}" destId="{06D475D0-4594-4103-B7B3-ADF0E4909EBC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1844EA95-3AB6-462A-B066-F07BDC6B7F55}" srcId="{F80D3E30-6023-4F6B-8C2C-BF59C50C23B9}" destId="{1A838B8E-060B-4E80-A6DA-1978238ADD0D}" srcOrd="1" destOrd="0" parTransId="{9992CA64-9858-4CF3-A742-B39453D2E496}" sibTransId="{334F07B2-CE54-4E0A-830B-1B8128C1D483}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4F2378D-FC7B-4BA6-942F-5CCB41622C4A}" type="presParOf" srcId="{80FE2E8D-AC00-4468-A778-84B941C84681}" destId="{40A75223-F1BC-429E-91A9-F9B8A1D732A1}" srcOrd="2" destOrd="0" presId="urn:microsoft.com/office/officeart/2005/8/layout/hierarchy1"/>
    <dgm:cxn modelId="{0D59EF4A-22A5-4EB1-8911-CAFF12A84FB8}" type="presParOf" srcId="{80FE2E8D-AC00-4468-A778-84B941C84681}" destId="{B9BE0DE0-4E23-4717-868B-453E8FE34722}" srcOrd="3" destOrd="0" presId="urn:microsoft.com/office/officeart/2005/8/layout/hierarchy1"/>
    <dgm:cxn modelId="{4270848B-25DB-45AF-A892-A129E1EBD3E0}" type="presParOf" srcId="{B9BE0DE0-4E23-4717-868B-453E8FE34722}" destId="{CA165564-5897-4407-9584-A7AB5D8FE73D}" srcOrd="0" destOrd="0" presId="urn:microsoft.com/office/officeart/2005/8/layout/hierarchy1"/>
    <dgm:cxn modelId="{CE70F848-9827-418C-85B4-34901EF67462}" type="presParOf" srcId="{CA165564-5897-4407-9584-A7AB5D8FE73D}" destId="{7938AEA4-5252-4145-BDF8-ACD21DFFF821}" srcOrd="0" destOrd="0" presId="urn:microsoft.com/office/officeart/2005/8/layout/hierarchy1"/>
    <dgm:cxn modelId="{A0349BA0-0E37-4CDE-89E0-6055E71197ED}" type="presParOf" srcId="{CA165564-5897-4407-9584-A7AB5D8FE73D}" destId="{06D475D0-4594-4103-B7B3-ADF0E4909EBC}" srcOrd="1" destOrd="0" presId="urn:microsoft.com/office/officeart/2005/8/layout/hierarchy1"/>
    <dgm:cxn modelId="{71A2FB51-52E3-46B3-8BE7-B7E51A1DD6BD}" type="presParOf" srcId="{B9BE0DE0-4E23-4717-868B-453E8FE34722}" destId="{945EE87C-C812-42E0-8341-51043FEEDDF1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09019147-6600-46EE-BD59-3268EA05E41C}" type="presParOf" srcId="{79E27657-5B39-4EAB-9BEF-3DE45B86B730}" destId="{CA117804-7620-4506-B2C8-934A43A4021C}" srcOrd="0" destOrd="0" presId="urn:microsoft.com/office/officeart/2005/8/layout/hierarchy1"/>
    <dgm:cxn modelId="{5C29074A-A641-4090-B556-F703B8716557}" type="presParOf" srcId="{79E27657-5B39-4EAB-9BEF-3DE45B86B730}" destId="{41DEA9B1-FF83-4D93-8295-9DCF06F483AC}" srcOrd="1" destOrd="0" presId="urn:microsoft.com/office/officeart/2005/8/layout/hierarchy1"/>
    <dgm:cxn modelId="{420AA992-1AD7-4A1A-8E62-D83923CAA7F3}" type="presParOf" srcId="{41DEA9B1-FF83-4D93-8295-9DCF06F483AC}" destId="{C2F76BBA-C44C-4AB2-B523-EC28E091BA22}" srcOrd="0" destOrd="0" presId="urn:microsoft.com/office/officeart/2005/8/layout/hierarchy1"/>
    <dgm:cxn modelId="{1F69D303-CA39-4980-9AFE-74746CB27566}" type="presParOf" srcId="{C2F76BBA-C44C-4AB2-B523-EC28E091BA22}" destId="{02AD60EB-A63E-4F89-88AA-8A79EF58B86F}" srcOrd="0" destOrd="0" presId="urn:microsoft.com/office/officeart/2005/8/layout/hierarchy1"/>
    <dgm:cxn modelId="{6F64F66E-4D53-4CDB-8B93-43934C204177}" type="presParOf" srcId="{C2F76BBA-C44C-4AB2-B523-EC28E091BA22}" destId="{C2BEABEE-EDDC-40E8-B881-D2903FBBE421}" srcOrd="1" destOrd="0" presId="urn:microsoft.com/office/officeart/2005/8/layout/hierarchy1"/>
    <dgm:cxn modelId="{5B975E0B-F0B4-43D8-A7BB-28A12458E23F}" type="presParOf" srcId="{41DEA9B1-FF83-4D93-8295-9DCF06F483AC}" destId="{C40EF301-F87F-47E3-B8B5-804BD96FE142}" srcOrd="1" destOrd="0" presId="urn:microsoft.com/office/officeart/2005/8/layout/hierarchy1"/>
    <dgm:cxn modelId="{985464CE-E169-48D7-990C-7EF45C82C7AB}" type="presParOf" srcId="{79E27657-5B39-4EAB-9BEF-3DE45B86B730}" destId="{15406176-A2BB-40B2-B36E-D4CF24F2CA48}" srcOrd="2" destOrd="0" presId="urn:microsoft.com/office/officeart/2005/8/layout/hierarchy1"/>
    <dgm:cxn modelId="{EFE0CA93-E41D-40C8-84F4-4298326E669B}" type="presParOf" srcId="{79E27657-5B39-4EAB-9BEF-3DE45B86B730}" destId="{1363047C-8183-4EAD-9DC9-901032BE0E43}" srcOrd="3" destOrd="0" presId="urn:microsoft.com/office/officeart/2005/8/layout/hierarchy1"/>
    <dgm:cxn modelId="{9CE3777D-B6C1-4F17-A13B-F2C9F68ABBE5}" type="presParOf" srcId="{1363047C-8183-4EAD-9DC9-901032BE0E43}" destId="{17558BDF-14B6-4EF7-A0FC-60DFAECCB674}" srcOrd="0" destOrd="0" presId="urn:microsoft.com/office/officeart/2005/8/layout/hierarchy1"/>
    <dgm:cxn modelId="{128C2C74-2558-481E-A58F-472315458506}" type="presParOf" srcId="{17558BDF-14B6-4EF7-A0FC-60DFAECCB674}" destId="{207E7570-8C90-418B-9AE3-4C82B3900B12}" srcOrd="0" destOrd="0" presId="urn:microsoft.com/office/officeart/2005/8/layout/hierarchy1"/>
    <dgm:cxn modelId="{E73EBFEF-F457-4859-9394-DDBD6ACBF6E9}" type="presParOf" srcId="{17558BDF-14B6-4EF7-A0FC-60DFAECCB674}" destId="{3D272682-C9AC-4115-9065-4ABDAEF7C820}" srcOrd="1" destOrd="0" presId="urn:microsoft.com/office/officeart/2005/8/layout/hierarchy1"/>
    <dgm:cxn modelId="{A2528998-4152-4451-B7C4-BDE2A5082250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0ACD4050-0A04-472F-A889-9DABB90DE625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C441A80B-D3F2-43AC-A093-60E64E43AD1F}" type="par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68746199-A1F3-422A-9AA7-A13BEF69A524}" type="sib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1E2756A6-A6E6-4384-9E79-8DDFCEF014A3}" type="pres">
      <dgm:prSet presAssocID="{C441A80B-D3F2-43AC-A093-60E64E43AD1F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9AA03148-5A17-4B7B-B2BD-B233537F0FC7}" type="pres">
      <dgm:prSet presAssocID="{0ACD4050-0A04-472F-A889-9DABB90DE625}" presName="hierRoot4" presStyleCnt="0"/>
      <dgm:spPr/>
    </dgm:pt>
    <dgm:pt modelId="{CF308390-5B06-4818-99FD-C94AD9613788}" type="pres">
      <dgm:prSet presAssocID="{0ACD4050-0A04-472F-A889-9DABB90DE625}" presName="composite4" presStyleCnt="0"/>
      <dgm:spPr/>
    </dgm:pt>
    <dgm:pt modelId="{CA9F103A-199C-4310-AC38-5FD746C40DC2}" type="pres">
      <dgm:prSet presAssocID="{0ACD4050-0A04-472F-A889-9DABB90DE625}" presName="background4" presStyleLbl="node4" presStyleIdx="6" presStyleCnt="9"/>
      <dgm:spPr/>
    </dgm:pt>
    <dgm:pt modelId="{1772450F-E8E3-469A-BC52-FD18760BCA53}" type="pres">
      <dgm:prSet presAssocID="{0ACD4050-0A04-472F-A889-9DABB90DE625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30BF9EE-9FD5-4C52-BBEE-7942CE3203FB}" type="pres">
      <dgm:prSet presAssocID="{0ACD4050-0A04-472F-A889-9DABB90DE625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9736B0A-B10D-4C85-95CC-6EBA7A725587}" type="presOf" srcId="{8F819C0B-94D9-4564-BEF4-F5AAB6123E14}" destId="{3D272682-C9AC-4115-9065-4ABDAEF7C820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658039CB-953E-4F2B-AF4B-5A9DD90B7ED3}" type="presOf" srcId="{C441A80B-D3F2-43AC-A093-60E64E43AD1F}" destId="{1E2756A6-A6E6-4384-9E79-8DDFCEF014A3}" srcOrd="0" destOrd="0" presId="urn:microsoft.com/office/officeart/2005/8/layout/hierarchy1"/>
    <dgm:cxn modelId="{5B0CB8EE-2520-4AC6-8A26-D8F09BBF0A73}" type="presOf" srcId="{DF7CE3CB-710F-4E33-AF7D-E21808D16B7A}" destId="{15406176-A2BB-40B2-B36E-D4CF24F2CA4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BFA61F88-9470-4563-AA5C-5DFA01F70687}" type="presOf" srcId="{0ACD4050-0A04-472F-A889-9DABB90DE625}" destId="{1772450F-E8E3-469A-BC52-FD18760BCA53}" srcOrd="0" destOrd="0" presId="urn:microsoft.com/office/officeart/2005/8/layout/hierarchy1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AD46023F-BE00-4323-81D5-1BF6923AF9EF}" type="presOf" srcId="{1447B32C-2826-47A6-AD90-952D2C0FD082}" destId="{CA117804-7620-4506-B2C8-934A43A4021C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94A5F526-713A-44CF-BF42-BC99EE1E992B}" type="presOf" srcId="{2266FED0-E3E1-4379-A812-108CF7376CC3}" destId="{C2BEABEE-EDDC-40E8-B881-D2903FBBE421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5D8561AF-90C4-4FAE-9624-FE359B7FD84C}" srcId="{F80D3E30-6023-4F6B-8C2C-BF59C50C23B9}" destId="{0ACD4050-0A04-472F-A889-9DABB90DE625}" srcOrd="1" destOrd="0" parTransId="{C441A80B-D3F2-43AC-A093-60E64E43AD1F}" sibTransId="{68746199-A1F3-422A-9AA7-A13BEF69A524}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BA92998-204D-4A55-A483-749D3449F21A}" type="presParOf" srcId="{80FE2E8D-AC00-4468-A778-84B941C84681}" destId="{1E2756A6-A6E6-4384-9E79-8DDFCEF014A3}" srcOrd="2" destOrd="0" presId="urn:microsoft.com/office/officeart/2005/8/layout/hierarchy1"/>
    <dgm:cxn modelId="{DC84DF53-C0AC-4264-85F9-07AF31D0845C}" type="presParOf" srcId="{80FE2E8D-AC00-4468-A778-84B941C84681}" destId="{9AA03148-5A17-4B7B-B2BD-B233537F0FC7}" srcOrd="3" destOrd="0" presId="urn:microsoft.com/office/officeart/2005/8/layout/hierarchy1"/>
    <dgm:cxn modelId="{BD225140-2C05-47DB-9616-19C21FC36925}" type="presParOf" srcId="{9AA03148-5A17-4B7B-B2BD-B233537F0FC7}" destId="{CF308390-5B06-4818-99FD-C94AD9613788}" srcOrd="0" destOrd="0" presId="urn:microsoft.com/office/officeart/2005/8/layout/hierarchy1"/>
    <dgm:cxn modelId="{2B2291EB-A916-4817-8470-07C24806EC03}" type="presParOf" srcId="{CF308390-5B06-4818-99FD-C94AD9613788}" destId="{CA9F103A-199C-4310-AC38-5FD746C40DC2}" srcOrd="0" destOrd="0" presId="urn:microsoft.com/office/officeart/2005/8/layout/hierarchy1"/>
    <dgm:cxn modelId="{20D0FAEC-A888-4AA0-AA99-4A60114C141D}" type="presParOf" srcId="{CF308390-5B06-4818-99FD-C94AD9613788}" destId="{1772450F-E8E3-469A-BC52-FD18760BCA53}" srcOrd="1" destOrd="0" presId="urn:microsoft.com/office/officeart/2005/8/layout/hierarchy1"/>
    <dgm:cxn modelId="{E14A1454-424B-4A31-8934-0B973DB2C95A}" type="presParOf" srcId="{9AA03148-5A17-4B7B-B2BD-B233537F0FC7}" destId="{530BF9EE-9FD5-4C52-BBEE-7942CE3203FB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F88FEB1E-9ABD-4F7C-92BD-0A99A9624D19}" type="presParOf" srcId="{79E27657-5B39-4EAB-9BEF-3DE45B86B730}" destId="{CA117804-7620-4506-B2C8-934A43A4021C}" srcOrd="0" destOrd="0" presId="urn:microsoft.com/office/officeart/2005/8/layout/hierarchy1"/>
    <dgm:cxn modelId="{8AEE9375-0322-467F-B310-F2B0B442C6E5}" type="presParOf" srcId="{79E27657-5B39-4EAB-9BEF-3DE45B86B730}" destId="{41DEA9B1-FF83-4D93-8295-9DCF06F483AC}" srcOrd="1" destOrd="0" presId="urn:microsoft.com/office/officeart/2005/8/layout/hierarchy1"/>
    <dgm:cxn modelId="{ECD1B93A-1609-44F1-AE08-1E059E0B1579}" type="presParOf" srcId="{41DEA9B1-FF83-4D93-8295-9DCF06F483AC}" destId="{C2F76BBA-C44C-4AB2-B523-EC28E091BA22}" srcOrd="0" destOrd="0" presId="urn:microsoft.com/office/officeart/2005/8/layout/hierarchy1"/>
    <dgm:cxn modelId="{6B633AFB-25C2-4F04-9FB7-CCD9B847BD1F}" type="presParOf" srcId="{C2F76BBA-C44C-4AB2-B523-EC28E091BA22}" destId="{02AD60EB-A63E-4F89-88AA-8A79EF58B86F}" srcOrd="0" destOrd="0" presId="urn:microsoft.com/office/officeart/2005/8/layout/hierarchy1"/>
    <dgm:cxn modelId="{F2841B52-F67A-4A31-A0BC-369C52735E8E}" type="presParOf" srcId="{C2F76BBA-C44C-4AB2-B523-EC28E091BA22}" destId="{C2BEABEE-EDDC-40E8-B881-D2903FBBE421}" srcOrd="1" destOrd="0" presId="urn:microsoft.com/office/officeart/2005/8/layout/hierarchy1"/>
    <dgm:cxn modelId="{2FF544F3-59DA-4071-AEBA-9707920E39DE}" type="presParOf" srcId="{41DEA9B1-FF83-4D93-8295-9DCF06F483AC}" destId="{C40EF301-F87F-47E3-B8B5-804BD96FE142}" srcOrd="1" destOrd="0" presId="urn:microsoft.com/office/officeart/2005/8/layout/hierarchy1"/>
    <dgm:cxn modelId="{DC9D4A2A-4FCD-44E1-A970-971DAF8980E9}" type="presParOf" srcId="{79E27657-5B39-4EAB-9BEF-3DE45B86B730}" destId="{15406176-A2BB-40B2-B36E-D4CF24F2CA48}" srcOrd="2" destOrd="0" presId="urn:microsoft.com/office/officeart/2005/8/layout/hierarchy1"/>
    <dgm:cxn modelId="{DDB1F92B-C2B4-4E70-AECF-C9AC12678F4B}" type="presParOf" srcId="{79E27657-5B39-4EAB-9BEF-3DE45B86B730}" destId="{1363047C-8183-4EAD-9DC9-901032BE0E43}" srcOrd="3" destOrd="0" presId="urn:microsoft.com/office/officeart/2005/8/layout/hierarchy1"/>
    <dgm:cxn modelId="{D34D77D1-C02A-4116-8862-BACF9E074F9B}" type="presParOf" srcId="{1363047C-8183-4EAD-9DC9-901032BE0E43}" destId="{17558BDF-14B6-4EF7-A0FC-60DFAECCB674}" srcOrd="0" destOrd="0" presId="urn:microsoft.com/office/officeart/2005/8/layout/hierarchy1"/>
    <dgm:cxn modelId="{1602B83D-6409-499C-A9C7-914D154B6605}" type="presParOf" srcId="{17558BDF-14B6-4EF7-A0FC-60DFAECCB674}" destId="{207E7570-8C90-418B-9AE3-4C82B3900B12}" srcOrd="0" destOrd="0" presId="urn:microsoft.com/office/officeart/2005/8/layout/hierarchy1"/>
    <dgm:cxn modelId="{F4428705-69CA-42A1-BFD5-5BED120437E0}" type="presParOf" srcId="{17558BDF-14B6-4EF7-A0FC-60DFAECCB674}" destId="{3D272682-C9AC-4115-9065-4ABDAEF7C820}" srcOrd="1" destOrd="0" presId="urn:microsoft.com/office/officeart/2005/8/layout/hierarchy1"/>
    <dgm:cxn modelId="{72DB6662-C01D-4EAA-934E-8C16EB7564C2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/>
        </a:p>
      </dgm:t>
    </dgm:pt>
    <dgm:pt modelId="{E632B2D3-9AF7-4A82-AB4C-715A1433A6FC}">
      <dgm:prSet phldrT="[文字]"/>
      <dgm:spPr/>
      <dgm:t>
        <a:bodyPr/>
        <a:lstStyle/>
        <a:p>
          <a:r>
            <a:rPr lang="zh-TW" altLang="en-US" b="1" dirty="0" smtClean="0"/>
            <a:t>政府</a:t>
          </a:r>
          <a:endParaRPr lang="zh-TW" altLang="en-US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/>
        </a:p>
      </dgm:t>
    </dgm:pt>
    <dgm:pt modelId="{A125253B-1852-47E1-AE1A-BB8A37DC814D}">
      <dgm:prSet phldrT="[文字]"/>
      <dgm:spPr/>
      <dgm:t>
        <a:bodyPr/>
        <a:lstStyle/>
        <a:p>
          <a:r>
            <a:rPr lang="zh-TW" altLang="en-US" b="1" dirty="0" smtClean="0"/>
            <a:t>為農民提供資金及技術支援</a:t>
          </a:r>
          <a:endParaRPr lang="zh-TW" altLang="en-US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/>
        </a:p>
      </dgm:t>
    </dgm:pt>
    <dgm:pt modelId="{D2A39544-6755-4839-B78E-6799B09DD3F0}">
      <dgm:prSet phldrT="[文字]"/>
      <dgm:spPr/>
      <dgm:t>
        <a:bodyPr/>
        <a:lstStyle/>
        <a:p>
          <a:r>
            <a:rPr lang="zh-TW" altLang="en-US" b="1" smtClean="0"/>
            <a:t>控制出生率</a:t>
          </a:r>
          <a:endParaRPr lang="zh-TW" altLang="en-US" dirty="0"/>
        </a:p>
      </dgm:t>
    </dgm:pt>
    <dgm:pt modelId="{313D6F8C-6D7C-41CC-93A8-050A8109904D}" type="parTrans" cxnId="{BA73DBDC-FD2A-43F1-8FE7-74846FC1D4C9}">
      <dgm:prSet/>
      <dgm:spPr/>
      <dgm:t>
        <a:bodyPr/>
        <a:lstStyle/>
        <a:p>
          <a:endParaRPr lang="zh-TW" altLang="en-US"/>
        </a:p>
      </dgm:t>
    </dgm:pt>
    <dgm:pt modelId="{252D4F83-2FAD-49CF-8113-D60BE0CC9C34}" type="sibTrans" cxnId="{BA73DBDC-FD2A-43F1-8FE7-74846FC1D4C9}">
      <dgm:prSet/>
      <dgm:spPr/>
      <dgm:t>
        <a:bodyPr/>
        <a:lstStyle/>
        <a:p>
          <a:endParaRPr lang="zh-TW" altLang="en-US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1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2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1A71A18A-61C3-4A7C-942F-7984C82AC536}" type="pres">
      <dgm:prSet presAssocID="{313D6F8C-6D7C-41CC-93A8-050A8109904D}" presName="Name17" presStyleLbl="parChTrans1D3" presStyleIdx="1" presStyleCnt="2"/>
      <dgm:spPr/>
      <dgm:t>
        <a:bodyPr/>
        <a:lstStyle/>
        <a:p>
          <a:endParaRPr lang="zh-TW" altLang="en-US"/>
        </a:p>
      </dgm:t>
    </dgm:pt>
    <dgm:pt modelId="{4CC5E160-C26A-45B3-9F2D-4B6A600C63B4}" type="pres">
      <dgm:prSet presAssocID="{D2A39544-6755-4839-B78E-6799B09DD3F0}" presName="hierRoot3" presStyleCnt="0"/>
      <dgm:spPr/>
    </dgm:pt>
    <dgm:pt modelId="{364C43B0-48C0-498B-B890-07B38159C71F}" type="pres">
      <dgm:prSet presAssocID="{D2A39544-6755-4839-B78E-6799B09DD3F0}" presName="composite3" presStyleCnt="0"/>
      <dgm:spPr/>
    </dgm:pt>
    <dgm:pt modelId="{5DEB5336-B267-4141-865D-A12BBACF073F}" type="pres">
      <dgm:prSet presAssocID="{D2A39544-6755-4839-B78E-6799B09DD3F0}" presName="background3" presStyleLbl="node3" presStyleIdx="1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956AF10B-D7FA-46BC-8E8B-AC2E09DC5A7F}" type="pres">
      <dgm:prSet presAssocID="{D2A39544-6755-4839-B78E-6799B09DD3F0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2D0F35B-D392-4A44-909E-419AAD7B36B4}" type="pres">
      <dgm:prSet presAssocID="{D2A39544-6755-4839-B78E-6799B09DD3F0}" presName="hierChild4" presStyleCnt="0"/>
      <dgm:spPr/>
    </dgm:pt>
  </dgm:ptLst>
  <dgm:cxnLst>
    <dgm:cxn modelId="{44FF404E-F7A2-4080-9942-8A1893BD9ACB}" type="presOf" srcId="{313D6F8C-6D7C-41CC-93A8-050A8109904D}" destId="{1A71A18A-61C3-4A7C-942F-7984C82AC536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A73DBDC-FD2A-43F1-8FE7-74846FC1D4C9}" srcId="{E632B2D3-9AF7-4A82-AB4C-715A1433A6FC}" destId="{D2A39544-6755-4839-B78E-6799B09DD3F0}" srcOrd="1" destOrd="0" parTransId="{313D6F8C-6D7C-41CC-93A8-050A8109904D}" sibTransId="{252D4F83-2FAD-49CF-8113-D60BE0CC9C34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A1208C6A-1281-40C2-877F-B1AE5232E5FE}" type="presOf" srcId="{D2A39544-6755-4839-B78E-6799B09DD3F0}" destId="{956AF10B-D7FA-46BC-8E8B-AC2E09DC5A7F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9CD7AA36-6D27-4DAF-B1DA-4ECED0E3920C}" type="presParOf" srcId="{24874203-AF44-4E97-A440-A55059501357}" destId="{1A71A18A-61C3-4A7C-942F-7984C82AC536}" srcOrd="2" destOrd="0" presId="urn:microsoft.com/office/officeart/2005/8/layout/hierarchy1"/>
    <dgm:cxn modelId="{B3F53768-2208-4931-BBD9-45C5CF452A2C}" type="presParOf" srcId="{24874203-AF44-4E97-A440-A55059501357}" destId="{4CC5E160-C26A-45B3-9F2D-4B6A600C63B4}" srcOrd="3" destOrd="0" presId="urn:microsoft.com/office/officeart/2005/8/layout/hierarchy1"/>
    <dgm:cxn modelId="{8290B500-7E95-44E3-A32E-36708C31B3CF}" type="presParOf" srcId="{4CC5E160-C26A-45B3-9F2D-4B6A600C63B4}" destId="{364C43B0-48C0-498B-B890-07B38159C71F}" srcOrd="0" destOrd="0" presId="urn:microsoft.com/office/officeart/2005/8/layout/hierarchy1"/>
    <dgm:cxn modelId="{47983DD2-1429-4AC4-A957-30CD37F35C43}" type="presParOf" srcId="{364C43B0-48C0-498B-B890-07B38159C71F}" destId="{5DEB5336-B267-4141-865D-A12BBACF073F}" srcOrd="0" destOrd="0" presId="urn:microsoft.com/office/officeart/2005/8/layout/hierarchy1"/>
    <dgm:cxn modelId="{9A80C942-C0EB-4216-8425-A658A9EB0805}" type="presParOf" srcId="{364C43B0-48C0-498B-B890-07B38159C71F}" destId="{956AF10B-D7FA-46BC-8E8B-AC2E09DC5A7F}" srcOrd="1" destOrd="0" presId="urn:microsoft.com/office/officeart/2005/8/layout/hierarchy1"/>
    <dgm:cxn modelId="{1A1F913B-F457-437F-9860-0594D9F57653}" type="presParOf" srcId="{4CC5E160-C26A-45B3-9F2D-4B6A600C63B4}" destId="{62D0F35B-D392-4A44-909E-419AAD7B36B4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/>
        </a:p>
      </dgm:t>
    </dgm:pt>
    <dgm:pt modelId="{E632B2D3-9AF7-4A82-AB4C-715A1433A6FC}">
      <dgm:prSet phldrT="[文字]"/>
      <dgm:spPr/>
      <dgm:t>
        <a:bodyPr/>
        <a:lstStyle/>
        <a:p>
          <a:r>
            <a:rPr lang="zh-TW" altLang="en-US" b="1" dirty="0" smtClean="0"/>
            <a:t>政府</a:t>
          </a:r>
          <a:endParaRPr lang="zh-TW" altLang="en-US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/>
        </a:p>
      </dgm:t>
    </dgm:pt>
    <dgm:pt modelId="{A125253B-1852-47E1-AE1A-BB8A37DC814D}">
      <dgm:prSet phldrT="[文字]"/>
      <dgm:spPr/>
      <dgm:t>
        <a:bodyPr/>
        <a:lstStyle/>
        <a:p>
          <a:r>
            <a:rPr lang="zh-TW" altLang="en-US" b="1" dirty="0" smtClean="0"/>
            <a:t>為農民提供資金及技術支援</a:t>
          </a:r>
          <a:endParaRPr lang="zh-TW" altLang="en-US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/>
        </a:p>
      </dgm:t>
    </dgm:pt>
    <dgm:pt modelId="{EBD50106-7A8C-4727-A66F-5BEF085E8B7B}">
      <dgm:prSet phldrT="[文字]"/>
      <dgm:spPr/>
      <dgm:t>
        <a:bodyPr/>
        <a:lstStyle/>
        <a:p>
          <a:r>
            <a:rPr lang="zh-TW" altLang="en-US" b="1" dirty="0" smtClean="0"/>
            <a:t>人民</a:t>
          </a:r>
          <a:endParaRPr lang="zh-TW" altLang="en-US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/>
        </a:p>
      </dgm:t>
    </dgm:pt>
    <dgm:pt modelId="{7427B028-24CF-47CE-BF70-899F7CBA37EE}">
      <dgm:prSet/>
      <dgm:spPr/>
      <dgm:t>
        <a:bodyPr/>
        <a:lstStyle/>
        <a:p>
          <a:r>
            <a:rPr lang="zh-TW" altLang="en-US" b="1" smtClean="0">
              <a:latin typeface="+mn-ea"/>
            </a:rPr>
            <a:t>運用科學化耕種方法</a:t>
          </a:r>
          <a:endParaRPr lang="zh-TW" altLang="en-US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/>
        </a:p>
      </dgm:t>
    </dgm:pt>
    <dgm:pt modelId="{A98FBD61-D80E-4296-9234-B7B4D3AA8191}">
      <dgm:prSet/>
      <dgm:spPr/>
      <dgm:t>
        <a:bodyPr/>
        <a:lstStyle/>
        <a:p>
          <a:r>
            <a:rPr lang="zh-TW" altLang="en-US" b="1" dirty="0" smtClean="0">
              <a:latin typeface="+mn-ea"/>
            </a:rPr>
            <a:t>控制出生率</a:t>
          </a:r>
          <a:endParaRPr lang="zh-TW" altLang="en-US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LinFactNeighborY="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</dgm:ptLst>
  <dgm:cxnLst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E632B2D3-9AF7-4A82-AB4C-715A1433A6FC}">
      <dgm:prSet phldrT="[文字]" custT="1"/>
      <dgm:spPr/>
      <dgm:t>
        <a:bodyPr/>
        <a:lstStyle/>
        <a:p>
          <a:r>
            <a:rPr lang="zh-TW" altLang="en-US" sz="1600" b="1" dirty="0" smtClean="0"/>
            <a:t>政府</a:t>
          </a:r>
          <a:endParaRPr lang="zh-TW" altLang="en-US" sz="1600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A125253B-1852-47E1-AE1A-BB8A37DC814D}">
      <dgm:prSet phldrT="[文字]" custT="1"/>
      <dgm:spPr/>
      <dgm:t>
        <a:bodyPr/>
        <a:lstStyle/>
        <a:p>
          <a:r>
            <a:rPr lang="zh-TW" altLang="en-US" sz="1600" b="1" dirty="0" smtClean="0"/>
            <a:t>為農民提供資金及技術支援</a:t>
          </a:r>
          <a:endParaRPr lang="zh-TW" altLang="en-US" sz="1600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EBD50106-7A8C-4727-A66F-5BEF085E8B7B}">
      <dgm:prSet phldrT="[文字]" custT="1"/>
      <dgm:spPr/>
      <dgm:t>
        <a:bodyPr/>
        <a:lstStyle/>
        <a:p>
          <a:r>
            <a:rPr lang="zh-TW" altLang="en-US" sz="1600" b="1" dirty="0" smtClean="0"/>
            <a:t>人民</a:t>
          </a:r>
          <a:endParaRPr lang="zh-TW" altLang="en-US" sz="1600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7427B028-24CF-47CE-BF70-899F7CBA37EE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運用科學化耕種方法</a:t>
          </a:r>
          <a:endParaRPr lang="zh-TW" altLang="en-US" sz="1600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A98FBD61-D80E-4296-9234-B7B4D3AA8191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控制出生率</a:t>
          </a:r>
          <a:endParaRPr lang="zh-TW" altLang="en-US" sz="1600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45CF225D-83CF-45C1-8FF8-05A6206F42F7}">
      <dgm:prSet phldrT="[文字]"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dirty="0" smtClean="0"/>
            <a:t>農民</a:t>
          </a:r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dirty="0"/>
        </a:p>
      </dgm:t>
    </dgm:pt>
    <dgm:pt modelId="{B0909649-975D-43BF-A686-8ADAFDC050CD}" type="par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B0D6060-5795-430F-B1A3-7FF127553077}" type="sib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FC09D43-B688-4F7E-BA58-E8D7583A52DE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dirty="0"/>
        </a:p>
      </dgm:t>
    </dgm:pt>
    <dgm:pt modelId="{13FB23BA-6077-4D38-82DD-AB3472E2A2E1}" type="par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AA37EC9-3E21-4370-8FE7-ECF77394A1CC}" type="sib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C8B7EF9-AC90-4325-96A2-8CC73326827C}">
      <dgm:prSet phldrT="[文字]"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dirty="0"/>
        </a:p>
      </dgm:t>
    </dgm:pt>
    <dgm:pt modelId="{B6E8E589-CB0A-48D3-B59D-2B8DC606DD4E}" type="par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88C85A52-B146-4EB4-99D2-739088608FA5}" type="sib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2D2D804B-852A-4CE2-8ED1-6D04EA2D5073}">
      <dgm:prSet custT="1"/>
      <dgm:spPr/>
      <dgm:t>
        <a:bodyPr/>
        <a:lstStyle/>
        <a:p>
          <a:r>
            <a:rPr lang="zh-TW" altLang="en-US" sz="1600" b="1" i="0" smtClean="0"/>
            <a:t>較被動，</a:t>
          </a:r>
          <a:r>
            <a:rPr lang="en-US" altLang="zh-TW" sz="1600" b="1" i="0" smtClean="0"/>
            <a:t/>
          </a:r>
          <a:br>
            <a:rPr lang="en-US" altLang="zh-TW" sz="1600" b="1" i="0" smtClean="0"/>
          </a:br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53E69ECB-7645-4221-9360-7975A7376DF6}" type="par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AC4078E7-46C1-4898-B534-9262B347FC3F}" type="sib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1D522B3E-A3FB-44E9-9FFE-5CB5EDCC38D5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刺激農業產量</a:t>
          </a:r>
          <a:endParaRPr lang="zh-TW" altLang="en-US" sz="1600" dirty="0"/>
        </a:p>
      </dgm:t>
    </dgm:pt>
    <dgm:pt modelId="{4D0107CB-17EC-4AC2-8569-12DDE7D0B741}" type="par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2B51C139-4755-414A-9179-E9744BBB796D}" type="sib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60D8EAE4-3DCB-455E-A0CE-B754A7B3A635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dirty="0"/>
        </a:p>
      </dgm:t>
    </dgm:pt>
    <dgm:pt modelId="{FDF668C1-1BE6-4575-8677-A8C62D1FA44A}" type="par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502A356A-9A80-4236-82CB-1D60E488731B}" type="sib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1C1CF649-DE84-4F25-AFB7-96E815296DB1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dirty="0"/>
        </a:p>
      </dgm:t>
    </dgm:pt>
    <dgm:pt modelId="{5AF29191-4F39-49D4-BF3F-1E4FF3F7F981}" type="par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60344BA5-6A0D-488B-8B55-194250B3B3D0}" type="sib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F49A9BC2-9938-45FD-9CC6-F712FE1405DB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dirty="0"/>
        </a:p>
      </dgm:t>
    </dgm:pt>
    <dgm:pt modelId="{18E6E261-B16D-4D43-BBD9-390A9F4A7911}" type="par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12831D87-E36E-468B-A28A-9634A6FB1495}" type="sib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3D9CA72F-4B1F-4F6E-B5EC-38D23647DC4E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dirty="0"/>
        </a:p>
      </dgm:t>
    </dgm:pt>
    <dgm:pt modelId="{B72E1F01-C870-4269-8C94-5A195DCEBBCC}" type="par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63D37C0-A4E8-4F25-B4B9-4BDC4C09680A}" type="sib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1B1A103-BB43-4215-B78A-991E1B00DFB4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dirty="0"/>
        </a:p>
      </dgm:t>
    </dgm:pt>
    <dgm:pt modelId="{473A0578-F3BD-4A2C-BE64-48C4A5504166}" type="par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14A1202C-DB83-4C9F-972D-23CE34B533D8}" type="sib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EA38DB7E-5CDD-429C-A181-BD5A2F12BE3D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改善人口急劇增加的問題</a:t>
          </a:r>
          <a:endParaRPr lang="zh-TW" altLang="en-US" sz="1600" dirty="0"/>
        </a:p>
      </dgm:t>
    </dgm:pt>
    <dgm:pt modelId="{02BDD131-CECC-4486-9B7B-F832FA79837B}" type="par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B534AC93-DA1E-414B-A1D2-4BC7A2E5EB6C}" type="sib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25EF08C5-49B9-4DA4-A2B8-7F26BBFB2F86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需要多方面配合</a:t>
          </a:r>
          <a:endParaRPr lang="zh-TW" altLang="en-US" sz="1600" b="1" i="0" dirty="0"/>
        </a:p>
      </dgm:t>
    </dgm:pt>
    <dgm:pt modelId="{57635C6C-921C-4F95-B8C4-797CD2314462}" type="par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62A57810-051F-4441-A4AB-BBF483A88E2C}" type="sib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3A3CB6EF-9A27-4D5E-BA51-8ECF4F3FF049}">
      <dgm:prSet custT="1"/>
      <dgm:spPr/>
      <dgm:t>
        <a:bodyPr/>
        <a:lstStyle/>
        <a:p>
          <a:r>
            <a:rPr lang="zh-TW" altLang="en-US" sz="1600" b="1" i="0" smtClean="0">
              <a:latin typeface="+mn-ea"/>
            </a:rPr>
            <a:t>降低糧食需要</a:t>
          </a:r>
          <a:endParaRPr lang="zh-TW" altLang="en-US" sz="1600" dirty="0"/>
        </a:p>
      </dgm:t>
    </dgm:pt>
    <dgm:pt modelId="{F5297C87-2DB4-4AE4-88A6-1272A5D088EB}" type="par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9DF9B54-266D-4AF3-A0ED-D6574BDA4C22}" type="sib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6BBD633-CA67-4565-A697-48E5CE1D8E1E}">
      <dgm:prSet custT="1"/>
      <dgm:spPr/>
      <dgm:t>
        <a:bodyPr/>
        <a:lstStyle/>
        <a:p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D02735A3-3F25-4FE6-A3F9-394E247192C9}" type="par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3B1CFCE4-A72E-4C87-A964-04D946F8D6D2}" type="sib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ScaleX="2658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 custScaleX="20216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 custScaleX="28089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B47FAF1B-AFA6-486C-8835-3AB4C3D136A3}" type="pres">
      <dgm:prSet presAssocID="{B0909649-975D-43BF-A686-8ADAFDC050CD}" presName="Name23" presStyleLbl="parChTrans1D4" presStyleIdx="0" presStyleCnt="14"/>
      <dgm:spPr/>
      <dgm:t>
        <a:bodyPr/>
        <a:lstStyle/>
        <a:p>
          <a:endParaRPr lang="zh-TW" altLang="en-US"/>
        </a:p>
      </dgm:t>
    </dgm:pt>
    <dgm:pt modelId="{F7FBB3D9-C594-4FD8-86F5-B539519419FC}" type="pres">
      <dgm:prSet presAssocID="{45CF225D-83CF-45C1-8FF8-05A6206F42F7}" presName="hierRoot4" presStyleCnt="0"/>
      <dgm:spPr/>
    </dgm:pt>
    <dgm:pt modelId="{D78216F4-309A-474E-8DA4-8CF8CD273E90}" type="pres">
      <dgm:prSet presAssocID="{45CF225D-83CF-45C1-8FF8-05A6206F42F7}" presName="composite4" presStyleCnt="0"/>
      <dgm:spPr/>
    </dgm:pt>
    <dgm:pt modelId="{D5335516-8377-41B4-8B72-B5800F2D7659}" type="pres">
      <dgm:prSet presAssocID="{45CF225D-83CF-45C1-8FF8-05A6206F42F7}" presName="background4" presStyleLbl="node4" presStyleIdx="0" presStyleCnt="14"/>
      <dgm:spPr/>
    </dgm:pt>
    <dgm:pt modelId="{05A5CC66-A99C-484A-A2BC-68B020AAC1A2}" type="pres">
      <dgm:prSet presAssocID="{45CF225D-83CF-45C1-8FF8-05A6206F42F7}" presName="text4" presStyleLbl="fgAcc4" presStyleIdx="0" presStyleCnt="14" custScaleX="206832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7E72F9-0A10-41B6-A7CC-4440AA02ABD7}" type="pres">
      <dgm:prSet presAssocID="{45CF225D-83CF-45C1-8FF8-05A6206F42F7}" presName="hierChild5" presStyleCnt="0"/>
      <dgm:spPr/>
    </dgm:pt>
    <dgm:pt modelId="{CC6D4E43-EB6B-4174-B94E-750C83824C83}" type="pres">
      <dgm:prSet presAssocID="{B6E8E589-CB0A-48D3-B59D-2B8DC606DD4E}" presName="Name23" presStyleLbl="parChTrans1D4" presStyleIdx="1" presStyleCnt="14"/>
      <dgm:spPr/>
      <dgm:t>
        <a:bodyPr/>
        <a:lstStyle/>
        <a:p>
          <a:endParaRPr lang="zh-TW" altLang="en-US"/>
        </a:p>
      </dgm:t>
    </dgm:pt>
    <dgm:pt modelId="{F6D09DAA-AF1A-465A-B2E5-06DDEE872DFE}" type="pres">
      <dgm:prSet presAssocID="{DC8B7EF9-AC90-4325-96A2-8CC73326827C}" presName="hierRoot4" presStyleCnt="0"/>
      <dgm:spPr/>
    </dgm:pt>
    <dgm:pt modelId="{4011E81D-0BE2-4A40-85D4-236A58CABFFB}" type="pres">
      <dgm:prSet presAssocID="{DC8B7EF9-AC90-4325-96A2-8CC73326827C}" presName="composite4" presStyleCnt="0"/>
      <dgm:spPr/>
    </dgm:pt>
    <dgm:pt modelId="{EF6C0C54-A1C6-4ED7-82D5-CF06A0209CCB}" type="pres">
      <dgm:prSet presAssocID="{DC8B7EF9-AC90-4325-96A2-8CC73326827C}" presName="background4" presStyleLbl="node4" presStyleIdx="1" presStyleCnt="14"/>
      <dgm:spPr/>
    </dgm:pt>
    <dgm:pt modelId="{D3EBB64A-135C-4086-A721-AA0018E51362}" type="pres">
      <dgm:prSet presAssocID="{DC8B7EF9-AC90-4325-96A2-8CC73326827C}" presName="text4" presStyleLbl="fgAcc4" presStyleIdx="1" presStyleCnt="14" custScaleX="15842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5A48EA2-8525-4FB2-9A10-6258AD409E28}" type="pres">
      <dgm:prSet presAssocID="{DC8B7EF9-AC90-4325-96A2-8CC73326827C}" presName="hierChild5" presStyleCnt="0"/>
      <dgm:spPr/>
    </dgm:pt>
    <dgm:pt modelId="{DFC20F6F-655C-41CE-A4DB-AB9BE52E48CD}" type="pres">
      <dgm:prSet presAssocID="{13FB23BA-6077-4D38-82DD-AB3472E2A2E1}" presName="Name23" presStyleLbl="parChTrans1D4" presStyleIdx="2" presStyleCnt="14"/>
      <dgm:spPr/>
      <dgm:t>
        <a:bodyPr/>
        <a:lstStyle/>
        <a:p>
          <a:endParaRPr lang="zh-TW" altLang="en-US"/>
        </a:p>
      </dgm:t>
    </dgm:pt>
    <dgm:pt modelId="{A7C079ED-5AC6-4ED6-ADD7-2611C00B653A}" type="pres">
      <dgm:prSet presAssocID="{0FC09D43-B688-4F7E-BA58-E8D7583A52DE}" presName="hierRoot4" presStyleCnt="0"/>
      <dgm:spPr/>
    </dgm:pt>
    <dgm:pt modelId="{9C8DFE46-04A3-4D5C-93D9-30B57DC77A79}" type="pres">
      <dgm:prSet presAssocID="{0FC09D43-B688-4F7E-BA58-E8D7583A52DE}" presName="composite4" presStyleCnt="0"/>
      <dgm:spPr/>
    </dgm:pt>
    <dgm:pt modelId="{CDB052EB-8314-487A-B0BB-58BEDF82349F}" type="pres">
      <dgm:prSet presAssocID="{0FC09D43-B688-4F7E-BA58-E8D7583A52DE}" presName="background4" presStyleLbl="node4" presStyleIdx="2" presStyleCnt="14"/>
      <dgm:spPr/>
    </dgm:pt>
    <dgm:pt modelId="{8D4534C3-0096-475D-A29B-E74763D98028}" type="pres">
      <dgm:prSet presAssocID="{0FC09D43-B688-4F7E-BA58-E8D7583A52DE}" presName="text4" presStyleLbl="fgAcc4" presStyleIdx="2" presStyleCnt="14" custScaleX="15240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2614D-7E5E-443E-81B6-EEEC76B0FBC6}" type="pres">
      <dgm:prSet presAssocID="{0FC09D43-B688-4F7E-BA58-E8D7583A52DE}" presName="hierChild5" presStyleCnt="0"/>
      <dgm:spPr/>
    </dgm:pt>
    <dgm:pt modelId="{09E6D636-42B8-4FB8-95BD-D71107572AF6}" type="pres">
      <dgm:prSet presAssocID="{53E69ECB-7645-4221-9360-7975A7376DF6}" presName="Name23" presStyleLbl="parChTrans1D4" presStyleIdx="3" presStyleCnt="14"/>
      <dgm:spPr/>
      <dgm:t>
        <a:bodyPr/>
        <a:lstStyle/>
        <a:p>
          <a:endParaRPr lang="zh-TW" altLang="en-US"/>
        </a:p>
      </dgm:t>
    </dgm:pt>
    <dgm:pt modelId="{509ACC12-E852-4450-B3DE-0EADD62262A5}" type="pres">
      <dgm:prSet presAssocID="{2D2D804B-852A-4CE2-8ED1-6D04EA2D5073}" presName="hierRoot4" presStyleCnt="0"/>
      <dgm:spPr/>
    </dgm:pt>
    <dgm:pt modelId="{5729FC37-5F38-4C80-B5C7-94FC392C3B15}" type="pres">
      <dgm:prSet presAssocID="{2D2D804B-852A-4CE2-8ED1-6D04EA2D5073}" presName="composite4" presStyleCnt="0"/>
      <dgm:spPr/>
    </dgm:pt>
    <dgm:pt modelId="{CA5607A3-F4F8-4135-89C1-4FB4DE69F4B6}" type="pres">
      <dgm:prSet presAssocID="{2D2D804B-852A-4CE2-8ED1-6D04EA2D5073}" presName="background4" presStyleLbl="node4" presStyleIdx="3" presStyleCnt="14"/>
      <dgm:spPr/>
    </dgm:pt>
    <dgm:pt modelId="{418F7E7F-D61D-4F82-A6AD-C4044CF9462F}" type="pres">
      <dgm:prSet presAssocID="{2D2D804B-852A-4CE2-8ED1-6D04EA2D5073}" presName="text4" presStyleLbl="fgAcc4" presStyleIdx="3" presStyleCnt="14" custScaleX="137971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A2E53AD-8342-497E-A18F-2A16C8DC505B}" type="pres">
      <dgm:prSet presAssocID="{2D2D804B-852A-4CE2-8ED1-6D04EA2D5073}" presName="hierChild5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 custScaleX="1793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6FC7FED4-D0E6-4251-9F5D-90DF60E86BAF}" type="pres">
      <dgm:prSet presAssocID="{02BDD131-CECC-4486-9B7B-F832FA79837B}" presName="Name23" presStyleLbl="parChTrans1D4" presStyleIdx="4" presStyleCnt="14"/>
      <dgm:spPr/>
      <dgm:t>
        <a:bodyPr/>
        <a:lstStyle/>
        <a:p>
          <a:endParaRPr lang="zh-TW" altLang="en-US"/>
        </a:p>
      </dgm:t>
    </dgm:pt>
    <dgm:pt modelId="{3A5337C7-AEA4-44B1-9CCE-5D3CB05F2D19}" type="pres">
      <dgm:prSet presAssocID="{EA38DB7E-5CDD-429C-A181-BD5A2F12BE3D}" presName="hierRoot4" presStyleCnt="0"/>
      <dgm:spPr/>
    </dgm:pt>
    <dgm:pt modelId="{B24B7968-31AE-41CD-BFB6-2A1044830E0A}" type="pres">
      <dgm:prSet presAssocID="{EA38DB7E-5CDD-429C-A181-BD5A2F12BE3D}" presName="composite4" presStyleCnt="0"/>
      <dgm:spPr/>
    </dgm:pt>
    <dgm:pt modelId="{FD316A6C-80C5-450F-9634-4047B2769A90}" type="pres">
      <dgm:prSet presAssocID="{EA38DB7E-5CDD-429C-A181-BD5A2F12BE3D}" presName="background4" presStyleLbl="node4" presStyleIdx="4" presStyleCnt="14"/>
      <dgm:spPr/>
    </dgm:pt>
    <dgm:pt modelId="{7223F445-D2BF-4B3E-9C18-6C4F16F49677}" type="pres">
      <dgm:prSet presAssocID="{EA38DB7E-5CDD-429C-A181-BD5A2F12BE3D}" presName="text4" presStyleLbl="fgAcc4" presStyleIdx="4" presStyleCnt="14" custScaleX="1041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B94C1B-AE6D-47BD-9834-714B4E71A192}" type="pres">
      <dgm:prSet presAssocID="{EA38DB7E-5CDD-429C-A181-BD5A2F12BE3D}" presName="hierChild5" presStyleCnt="0"/>
      <dgm:spPr/>
    </dgm:pt>
    <dgm:pt modelId="{50AE9458-6B04-435A-8C43-A43E03BE5E19}" type="pres">
      <dgm:prSet presAssocID="{F5297C87-2DB4-4AE4-88A6-1272A5D088EB}" presName="Name23" presStyleLbl="parChTrans1D4" presStyleIdx="5" presStyleCnt="14"/>
      <dgm:spPr/>
      <dgm:t>
        <a:bodyPr/>
        <a:lstStyle/>
        <a:p>
          <a:endParaRPr lang="zh-TW" altLang="en-US"/>
        </a:p>
      </dgm:t>
    </dgm:pt>
    <dgm:pt modelId="{94E70DC8-0052-4ED9-AC1B-A9BAFA625336}" type="pres">
      <dgm:prSet presAssocID="{3A3CB6EF-9A27-4D5E-BA51-8ECF4F3FF049}" presName="hierRoot4" presStyleCnt="0"/>
      <dgm:spPr/>
    </dgm:pt>
    <dgm:pt modelId="{F186A03C-708F-4962-9EA1-3F415E3D7779}" type="pres">
      <dgm:prSet presAssocID="{3A3CB6EF-9A27-4D5E-BA51-8ECF4F3FF049}" presName="composite4" presStyleCnt="0"/>
      <dgm:spPr/>
    </dgm:pt>
    <dgm:pt modelId="{986F59C3-1C60-4361-9E18-549456BB90BB}" type="pres">
      <dgm:prSet presAssocID="{3A3CB6EF-9A27-4D5E-BA51-8ECF4F3FF049}" presName="background4" presStyleLbl="node4" presStyleIdx="5" presStyleCnt="14"/>
      <dgm:spPr/>
    </dgm:pt>
    <dgm:pt modelId="{4E90C2F8-DED3-49D9-90A1-0D449BDF3A02}" type="pres">
      <dgm:prSet presAssocID="{3A3CB6EF-9A27-4D5E-BA51-8ECF4F3FF049}" presName="text4" presStyleLbl="fgAcc4" presStyleIdx="5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EEAB5-939B-4C2C-8192-475CC5D20448}" type="pres">
      <dgm:prSet presAssocID="{3A3CB6EF-9A27-4D5E-BA51-8ECF4F3FF049}" presName="hierChild5" presStyleCnt="0"/>
      <dgm:spPr/>
    </dgm:pt>
    <dgm:pt modelId="{C1B09F67-CA74-47BD-BCE5-4E2CEEEE40B4}" type="pres">
      <dgm:prSet presAssocID="{57635C6C-921C-4F95-B8C4-797CD2314462}" presName="Name23" presStyleLbl="parChTrans1D4" presStyleIdx="6" presStyleCnt="14"/>
      <dgm:spPr/>
      <dgm:t>
        <a:bodyPr/>
        <a:lstStyle/>
        <a:p>
          <a:endParaRPr lang="zh-TW" altLang="en-US"/>
        </a:p>
      </dgm:t>
    </dgm:pt>
    <dgm:pt modelId="{25A26576-F7C9-4629-966E-2833C7A0991A}" type="pres">
      <dgm:prSet presAssocID="{25EF08C5-49B9-4DA4-A2B8-7F26BBFB2F86}" presName="hierRoot4" presStyleCnt="0"/>
      <dgm:spPr/>
    </dgm:pt>
    <dgm:pt modelId="{64151A48-EF48-47DB-9848-8B4BC63E5633}" type="pres">
      <dgm:prSet presAssocID="{25EF08C5-49B9-4DA4-A2B8-7F26BBFB2F86}" presName="composite4" presStyleCnt="0"/>
      <dgm:spPr/>
    </dgm:pt>
    <dgm:pt modelId="{8A9C1EA5-4F75-4A9D-B9CF-6B0692F0AE20}" type="pres">
      <dgm:prSet presAssocID="{25EF08C5-49B9-4DA4-A2B8-7F26BBFB2F86}" presName="background4" presStyleLbl="node4" presStyleIdx="6" presStyleCnt="14"/>
      <dgm:spPr/>
    </dgm:pt>
    <dgm:pt modelId="{16319094-3AF6-4CA2-95E1-5519517ACC28}" type="pres">
      <dgm:prSet presAssocID="{25EF08C5-49B9-4DA4-A2B8-7F26BBFB2F86}" presName="text4" presStyleLbl="fgAcc4" presStyleIdx="6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D79807-3E81-47E4-A92A-E5AE69EB43AD}" type="pres">
      <dgm:prSet presAssocID="{25EF08C5-49B9-4DA4-A2B8-7F26BBFB2F86}" presName="hierChild5" presStyleCnt="0"/>
      <dgm:spPr/>
    </dgm:pt>
    <dgm:pt modelId="{C29189F3-8524-480E-8730-7AA6CB32AFE9}" type="pres">
      <dgm:prSet presAssocID="{D02735A3-3F25-4FE6-A3F9-394E247192C9}" presName="Name23" presStyleLbl="parChTrans1D4" presStyleIdx="7" presStyleCnt="14"/>
      <dgm:spPr/>
      <dgm:t>
        <a:bodyPr/>
        <a:lstStyle/>
        <a:p>
          <a:endParaRPr lang="zh-TW" altLang="en-US"/>
        </a:p>
      </dgm:t>
    </dgm:pt>
    <dgm:pt modelId="{258CD197-5F4B-4906-8D92-9A84F2E60C60}" type="pres">
      <dgm:prSet presAssocID="{C6BBD633-CA67-4565-A697-48E5CE1D8E1E}" presName="hierRoot4" presStyleCnt="0"/>
      <dgm:spPr/>
    </dgm:pt>
    <dgm:pt modelId="{9A89E29F-8B1B-4232-865F-D3C1335A358F}" type="pres">
      <dgm:prSet presAssocID="{C6BBD633-CA67-4565-A697-48E5CE1D8E1E}" presName="composite4" presStyleCnt="0"/>
      <dgm:spPr/>
    </dgm:pt>
    <dgm:pt modelId="{D378FDFF-FD41-41A3-8D97-5AED81CD2F38}" type="pres">
      <dgm:prSet presAssocID="{C6BBD633-CA67-4565-A697-48E5CE1D8E1E}" presName="background4" presStyleLbl="node4" presStyleIdx="7" presStyleCnt="14"/>
      <dgm:spPr/>
    </dgm:pt>
    <dgm:pt modelId="{B58F46A5-9CAE-475F-8DF2-E5DC600EEEC7}" type="pres">
      <dgm:prSet presAssocID="{C6BBD633-CA67-4565-A697-48E5CE1D8E1E}" presName="text4" presStyleLbl="fgAcc4" presStyleIdx="7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6426EA4-9BE3-4309-8C7C-D34D89B218CE}" type="pres">
      <dgm:prSet presAssocID="{C6BBD633-CA67-4565-A697-48E5CE1D8E1E}" presName="hierChild5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 custScaleX="21154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 custScaleX="20431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  <dgm:pt modelId="{54236883-5D9E-410C-9E75-2F5D89E47AEE}" type="pres">
      <dgm:prSet presAssocID="{4D0107CB-17EC-4AC2-8569-12DDE7D0B741}" presName="Name23" presStyleLbl="parChTrans1D4" presStyleIdx="8" presStyleCnt="14"/>
      <dgm:spPr/>
      <dgm:t>
        <a:bodyPr/>
        <a:lstStyle/>
        <a:p>
          <a:endParaRPr lang="zh-TW" altLang="en-US"/>
        </a:p>
      </dgm:t>
    </dgm:pt>
    <dgm:pt modelId="{8C4E2320-3442-444F-B06F-867D05E83EFD}" type="pres">
      <dgm:prSet presAssocID="{1D522B3E-A3FB-44E9-9FFE-5CB5EDCC38D5}" presName="hierRoot4" presStyleCnt="0"/>
      <dgm:spPr/>
    </dgm:pt>
    <dgm:pt modelId="{2A2DEC33-A3BD-45D6-AE51-EE82DB46AB76}" type="pres">
      <dgm:prSet presAssocID="{1D522B3E-A3FB-44E9-9FFE-5CB5EDCC38D5}" presName="composite4" presStyleCnt="0"/>
      <dgm:spPr/>
    </dgm:pt>
    <dgm:pt modelId="{648C91D4-E4CF-4190-B683-EBB5A90DAD6B}" type="pres">
      <dgm:prSet presAssocID="{1D522B3E-A3FB-44E9-9FFE-5CB5EDCC38D5}" presName="background4" presStyleLbl="node4" presStyleIdx="8" presStyleCnt="14"/>
      <dgm:spPr/>
    </dgm:pt>
    <dgm:pt modelId="{F6BF9D7E-11EA-415A-AB53-DD7CC62447D0}" type="pres">
      <dgm:prSet presAssocID="{1D522B3E-A3FB-44E9-9FFE-5CB5EDCC38D5}" presName="text4" presStyleLbl="fgAcc4" presStyleIdx="8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7BB75-5C4E-4216-9360-368214858026}" type="pres">
      <dgm:prSet presAssocID="{1D522B3E-A3FB-44E9-9FFE-5CB5EDCC38D5}" presName="hierChild5" presStyleCnt="0"/>
      <dgm:spPr/>
    </dgm:pt>
    <dgm:pt modelId="{E440E01A-F8E2-4119-9745-E94CB90BEC9B}" type="pres">
      <dgm:prSet presAssocID="{18E6E261-B16D-4D43-BBD9-390A9F4A7911}" presName="Name23" presStyleLbl="parChTrans1D4" presStyleIdx="9" presStyleCnt="14"/>
      <dgm:spPr/>
      <dgm:t>
        <a:bodyPr/>
        <a:lstStyle/>
        <a:p>
          <a:endParaRPr lang="zh-TW" altLang="en-US"/>
        </a:p>
      </dgm:t>
    </dgm:pt>
    <dgm:pt modelId="{21A674D1-CFC5-4114-812B-FD5992D5CA34}" type="pres">
      <dgm:prSet presAssocID="{F49A9BC2-9938-45FD-9CC6-F712FE1405DB}" presName="hierRoot4" presStyleCnt="0"/>
      <dgm:spPr/>
    </dgm:pt>
    <dgm:pt modelId="{6FBD401B-0A6E-423E-BBA0-009B7710A722}" type="pres">
      <dgm:prSet presAssocID="{F49A9BC2-9938-45FD-9CC6-F712FE1405DB}" presName="composite4" presStyleCnt="0"/>
      <dgm:spPr/>
    </dgm:pt>
    <dgm:pt modelId="{A485B4FA-7F7C-4314-A688-FF245CB44973}" type="pres">
      <dgm:prSet presAssocID="{F49A9BC2-9938-45FD-9CC6-F712FE1405DB}" presName="background4" presStyleLbl="node4" presStyleIdx="9" presStyleCnt="14"/>
      <dgm:spPr/>
    </dgm:pt>
    <dgm:pt modelId="{0A3AF056-620D-4AE5-9EFE-6A1BD16F38AB}" type="pres">
      <dgm:prSet presAssocID="{F49A9BC2-9938-45FD-9CC6-F712FE1405DB}" presName="text4" presStyleLbl="fgAcc4" presStyleIdx="9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8E41EE-98D3-4F4A-91D8-3923BAA85D06}" type="pres">
      <dgm:prSet presAssocID="{F49A9BC2-9938-45FD-9CC6-F712FE1405DB}" presName="hierChild5" presStyleCnt="0"/>
      <dgm:spPr/>
    </dgm:pt>
    <dgm:pt modelId="{B15F0D85-3D62-463A-B617-CF52AE654D4F}" type="pres">
      <dgm:prSet presAssocID="{FDF668C1-1BE6-4575-8677-A8C62D1FA44A}" presName="Name23" presStyleLbl="parChTrans1D4" presStyleIdx="10" presStyleCnt="14"/>
      <dgm:spPr/>
      <dgm:t>
        <a:bodyPr/>
        <a:lstStyle/>
        <a:p>
          <a:endParaRPr lang="zh-TW" altLang="en-US"/>
        </a:p>
      </dgm:t>
    </dgm:pt>
    <dgm:pt modelId="{6FEA413C-372E-488B-A7BF-FD9787006FFA}" type="pres">
      <dgm:prSet presAssocID="{60D8EAE4-3DCB-455E-A0CE-B754A7B3A635}" presName="hierRoot4" presStyleCnt="0"/>
      <dgm:spPr/>
    </dgm:pt>
    <dgm:pt modelId="{B9F2FA8D-D662-4CCA-B7BF-2FF9FD3807CC}" type="pres">
      <dgm:prSet presAssocID="{60D8EAE4-3DCB-455E-A0CE-B754A7B3A635}" presName="composite4" presStyleCnt="0"/>
      <dgm:spPr/>
    </dgm:pt>
    <dgm:pt modelId="{608E0578-F158-48BF-8A61-33C8A524B5E2}" type="pres">
      <dgm:prSet presAssocID="{60D8EAE4-3DCB-455E-A0CE-B754A7B3A635}" presName="background4" presStyleLbl="node4" presStyleIdx="10" presStyleCnt="14"/>
      <dgm:spPr/>
    </dgm:pt>
    <dgm:pt modelId="{120EBAE5-C848-452A-A181-6D869C10AE4C}" type="pres">
      <dgm:prSet presAssocID="{60D8EAE4-3DCB-455E-A0CE-B754A7B3A635}" presName="text4" presStyleLbl="fgAcc4" presStyleIdx="10" presStyleCnt="14" custScaleX="121298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6D2767-5EAB-4AA7-847F-8D0563210893}" type="pres">
      <dgm:prSet presAssocID="{60D8EAE4-3DCB-455E-A0CE-B754A7B3A635}" presName="hierChild5" presStyleCnt="0"/>
      <dgm:spPr/>
    </dgm:pt>
    <dgm:pt modelId="{B56D21AC-CD51-48EF-A6C1-27D6C9A452AE}" type="pres">
      <dgm:prSet presAssocID="{B72E1F01-C870-4269-8C94-5A195DCEBBCC}" presName="Name23" presStyleLbl="parChTrans1D4" presStyleIdx="11" presStyleCnt="14"/>
      <dgm:spPr/>
      <dgm:t>
        <a:bodyPr/>
        <a:lstStyle/>
        <a:p>
          <a:endParaRPr lang="zh-TW" altLang="en-US"/>
        </a:p>
      </dgm:t>
    </dgm:pt>
    <dgm:pt modelId="{70879457-AAF6-4C89-A099-936F030F49CB}" type="pres">
      <dgm:prSet presAssocID="{3D9CA72F-4B1F-4F6E-B5EC-38D23647DC4E}" presName="hierRoot4" presStyleCnt="0"/>
      <dgm:spPr/>
    </dgm:pt>
    <dgm:pt modelId="{C6A7A4A0-EE48-45B3-BBAA-3A466DB325EC}" type="pres">
      <dgm:prSet presAssocID="{3D9CA72F-4B1F-4F6E-B5EC-38D23647DC4E}" presName="composite4" presStyleCnt="0"/>
      <dgm:spPr/>
    </dgm:pt>
    <dgm:pt modelId="{FAE8156E-52C7-44AF-B7DE-9B678A73B843}" type="pres">
      <dgm:prSet presAssocID="{3D9CA72F-4B1F-4F6E-B5EC-38D23647DC4E}" presName="background4" presStyleLbl="node4" presStyleIdx="11" presStyleCnt="14"/>
      <dgm:spPr/>
    </dgm:pt>
    <dgm:pt modelId="{28ECE446-E129-4B64-AAA5-61F0ECE84117}" type="pres">
      <dgm:prSet presAssocID="{3D9CA72F-4B1F-4F6E-B5EC-38D23647DC4E}" presName="text4" presStyleLbl="fgAcc4" presStyleIdx="11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5E60F9-5B7C-4459-8CC7-AAD063936A60}" type="pres">
      <dgm:prSet presAssocID="{3D9CA72F-4B1F-4F6E-B5EC-38D23647DC4E}" presName="hierChild5" presStyleCnt="0"/>
      <dgm:spPr/>
    </dgm:pt>
    <dgm:pt modelId="{51C789B0-6B90-45F4-9AAD-F673EF2C380F}" type="pres">
      <dgm:prSet presAssocID="{5AF29191-4F39-49D4-BF3F-1E4FF3F7F981}" presName="Name23" presStyleLbl="parChTrans1D4" presStyleIdx="12" presStyleCnt="14"/>
      <dgm:spPr/>
      <dgm:t>
        <a:bodyPr/>
        <a:lstStyle/>
        <a:p>
          <a:endParaRPr lang="zh-TW" altLang="en-US"/>
        </a:p>
      </dgm:t>
    </dgm:pt>
    <dgm:pt modelId="{071D343B-8519-40A7-BCF2-3C765E8ECF41}" type="pres">
      <dgm:prSet presAssocID="{1C1CF649-DE84-4F25-AFB7-96E815296DB1}" presName="hierRoot4" presStyleCnt="0"/>
      <dgm:spPr/>
    </dgm:pt>
    <dgm:pt modelId="{1CB19043-FFAE-433E-A0EF-47488F695A0E}" type="pres">
      <dgm:prSet presAssocID="{1C1CF649-DE84-4F25-AFB7-96E815296DB1}" presName="composite4" presStyleCnt="0"/>
      <dgm:spPr/>
    </dgm:pt>
    <dgm:pt modelId="{327AC5CE-2DF6-4423-A095-2AE1E8C0696E}" type="pres">
      <dgm:prSet presAssocID="{1C1CF649-DE84-4F25-AFB7-96E815296DB1}" presName="background4" presStyleLbl="node4" presStyleIdx="12" presStyleCnt="14"/>
      <dgm:spPr/>
    </dgm:pt>
    <dgm:pt modelId="{CD486104-322B-4BA5-AAA0-86C88448ED1A}" type="pres">
      <dgm:prSet presAssocID="{1C1CF649-DE84-4F25-AFB7-96E815296DB1}" presName="text4" presStyleLbl="fgAcc4" presStyleIdx="12" presStyleCnt="14" custScaleX="1250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669068-194D-4359-AB1F-61D78871F454}" type="pres">
      <dgm:prSet presAssocID="{1C1CF649-DE84-4F25-AFB7-96E815296DB1}" presName="hierChild5" presStyleCnt="0"/>
      <dgm:spPr/>
    </dgm:pt>
    <dgm:pt modelId="{60124B00-F612-4A16-9F5E-5C47E13453BA}" type="pres">
      <dgm:prSet presAssocID="{473A0578-F3BD-4A2C-BE64-48C4A5504166}" presName="Name23" presStyleLbl="parChTrans1D4" presStyleIdx="13" presStyleCnt="14"/>
      <dgm:spPr/>
      <dgm:t>
        <a:bodyPr/>
        <a:lstStyle/>
        <a:p>
          <a:endParaRPr lang="zh-TW" altLang="en-US"/>
        </a:p>
      </dgm:t>
    </dgm:pt>
    <dgm:pt modelId="{4CFF76CA-561D-4304-8EBD-DFE98581C08A}" type="pres">
      <dgm:prSet presAssocID="{91B1A103-BB43-4215-B78A-991E1B00DFB4}" presName="hierRoot4" presStyleCnt="0"/>
      <dgm:spPr/>
    </dgm:pt>
    <dgm:pt modelId="{B3B291E1-4BF7-4AF8-8151-2E8672F2AD39}" type="pres">
      <dgm:prSet presAssocID="{91B1A103-BB43-4215-B78A-991E1B00DFB4}" presName="composite4" presStyleCnt="0"/>
      <dgm:spPr/>
    </dgm:pt>
    <dgm:pt modelId="{61E56518-FE7E-4CEA-862A-64C19D0576A1}" type="pres">
      <dgm:prSet presAssocID="{91B1A103-BB43-4215-B78A-991E1B00DFB4}" presName="background4" presStyleLbl="node4" presStyleIdx="13" presStyleCnt="14"/>
      <dgm:spPr/>
    </dgm:pt>
    <dgm:pt modelId="{8FE94153-E55D-45C1-8A30-974F7BEC177F}" type="pres">
      <dgm:prSet presAssocID="{91B1A103-BB43-4215-B78A-991E1B00DFB4}" presName="text4" presStyleLbl="fgAcc4" presStyleIdx="13" presStyleCnt="14" custScaleY="19323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FC60511-C125-437F-B96D-604B9BA4430C}" type="pres">
      <dgm:prSet presAssocID="{91B1A103-BB43-4215-B78A-991E1B00DFB4}" presName="hierChild5" presStyleCnt="0"/>
      <dgm:spPr/>
    </dgm:pt>
  </dgm:ptLst>
  <dgm:cxnLst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EC5AEBB7-3CD1-4926-9C3D-D30DBF84A679}" srcId="{A125253B-1852-47E1-AE1A-BB8A37DC814D}" destId="{45CF225D-83CF-45C1-8FF8-05A6206F42F7}" srcOrd="0" destOrd="0" parTransId="{B0909649-975D-43BF-A686-8ADAFDC050CD}" sibTransId="{0B0D6060-5795-430F-B1A3-7FF127553077}"/>
    <dgm:cxn modelId="{D47C7CC2-773F-48C9-930C-1B1995AA6405}" type="presOf" srcId="{D02735A3-3F25-4FE6-A3F9-394E247192C9}" destId="{C29189F3-8524-480E-8730-7AA6CB32AFE9}" srcOrd="0" destOrd="0" presId="urn:microsoft.com/office/officeart/2005/8/layout/hierarchy1"/>
    <dgm:cxn modelId="{DE39DB6C-2F2A-4CDE-B07B-97FE71FA94CD}" srcId="{A98FBD61-D80E-4296-9234-B7B4D3AA8191}" destId="{25EF08C5-49B9-4DA4-A2B8-7F26BBFB2F86}" srcOrd="1" destOrd="0" parTransId="{57635C6C-921C-4F95-B8C4-797CD2314462}" sibTransId="{62A57810-051F-4441-A4AB-BBF483A88E2C}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02F9DA7F-63CD-4F3A-9AD1-2DA77932AB99}" srcId="{1D522B3E-A3FB-44E9-9FFE-5CB5EDCC38D5}" destId="{F49A9BC2-9938-45FD-9CC6-F712FE1405DB}" srcOrd="0" destOrd="0" parTransId="{18E6E261-B16D-4D43-BBD9-390A9F4A7911}" sibTransId="{12831D87-E36E-468B-A28A-9634A6FB1495}"/>
    <dgm:cxn modelId="{017845A5-2B85-47FD-B7AE-E2B3F9E143DE}" type="presOf" srcId="{C6BBD633-CA67-4565-A697-48E5CE1D8E1E}" destId="{B58F46A5-9CAE-475F-8DF2-E5DC600EEEC7}" srcOrd="0" destOrd="0" presId="urn:microsoft.com/office/officeart/2005/8/layout/hierarchy1"/>
    <dgm:cxn modelId="{89E64320-7094-4E76-95E6-CEC274E9D09F}" type="presOf" srcId="{91B1A103-BB43-4215-B78A-991E1B00DFB4}" destId="{8FE94153-E55D-45C1-8A30-974F7BEC177F}" srcOrd="0" destOrd="0" presId="urn:microsoft.com/office/officeart/2005/8/layout/hierarchy1"/>
    <dgm:cxn modelId="{7142E5A1-3CFD-47A4-A72D-3492B2E71978}" type="presOf" srcId="{25EF08C5-49B9-4DA4-A2B8-7F26BBFB2F86}" destId="{16319094-3AF6-4CA2-95E1-5519517ACC28}" srcOrd="0" destOrd="0" presId="urn:microsoft.com/office/officeart/2005/8/layout/hierarchy1"/>
    <dgm:cxn modelId="{DB2DD9C7-8171-483E-BC06-DD089024112E}" type="presOf" srcId="{F49A9BC2-9938-45FD-9CC6-F712FE1405DB}" destId="{0A3AF056-620D-4AE5-9EFE-6A1BD16F38AB}" srcOrd="0" destOrd="0" presId="urn:microsoft.com/office/officeart/2005/8/layout/hierarchy1"/>
    <dgm:cxn modelId="{4BA26C91-78DA-46C9-A74A-0B4E2BF3FDCC}" type="presOf" srcId="{473A0578-F3BD-4A2C-BE64-48C4A5504166}" destId="{60124B00-F612-4A16-9F5E-5C47E13453BA}" srcOrd="0" destOrd="0" presId="urn:microsoft.com/office/officeart/2005/8/layout/hierarchy1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CAF2032D-A84E-43D7-BADD-59CDB026284C}" type="presOf" srcId="{B72E1F01-C870-4269-8C94-5A195DCEBBCC}" destId="{B56D21AC-CD51-48EF-A6C1-27D6C9A452AE}" srcOrd="0" destOrd="0" presId="urn:microsoft.com/office/officeart/2005/8/layout/hierarchy1"/>
    <dgm:cxn modelId="{C9156B31-15AF-4E17-8956-3306ECACBDDB}" srcId="{1C1CF649-DE84-4F25-AFB7-96E815296DB1}" destId="{91B1A103-BB43-4215-B78A-991E1B00DFB4}" srcOrd="0" destOrd="0" parTransId="{473A0578-F3BD-4A2C-BE64-48C4A5504166}" sibTransId="{14A1202C-DB83-4C9F-972D-23CE34B533D8}"/>
    <dgm:cxn modelId="{867E9C65-11FE-4D18-AC1C-FD69EDDEF635}" srcId="{45CF225D-83CF-45C1-8FF8-05A6206F42F7}" destId="{DC8B7EF9-AC90-4325-96A2-8CC73326827C}" srcOrd="0" destOrd="0" parTransId="{B6E8E589-CB0A-48D3-B59D-2B8DC606DD4E}" sibTransId="{88C85A52-B146-4EB4-99D2-739088608FA5}"/>
    <dgm:cxn modelId="{89FD908A-BBB2-412D-9E41-85F427AF03E7}" srcId="{60D8EAE4-3DCB-455E-A0CE-B754A7B3A635}" destId="{3D9CA72F-4B1F-4F6E-B5EC-38D23647DC4E}" srcOrd="0" destOrd="0" parTransId="{B72E1F01-C870-4269-8C94-5A195DCEBBCC}" sibTransId="{963D37C0-A4E8-4F25-B4B9-4BDC4C09680A}"/>
    <dgm:cxn modelId="{9C285AC5-9914-4E80-887D-131B2A6992BB}" type="presOf" srcId="{F5297C87-2DB4-4AE4-88A6-1272A5D088EB}" destId="{50AE9458-6B04-435A-8C43-A43E03BE5E19}" srcOrd="0" destOrd="0" presId="urn:microsoft.com/office/officeart/2005/8/layout/hierarchy1"/>
    <dgm:cxn modelId="{00931E0D-FBF6-4601-9B3D-87FD69C98057}" type="presOf" srcId="{02BDD131-CECC-4486-9B7B-F832FA79837B}" destId="{6FC7FED4-D0E6-4251-9F5D-90DF60E86BAF}" srcOrd="0" destOrd="0" presId="urn:microsoft.com/office/officeart/2005/8/layout/hierarchy1"/>
    <dgm:cxn modelId="{9C9D8291-BD57-4A15-9300-8232536FE7A2}" type="presOf" srcId="{1C1CF649-DE84-4F25-AFB7-96E815296DB1}" destId="{CD486104-322B-4BA5-AAA0-86C88448ED1A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7F53E4DD-8319-480C-9B7D-5243641AC6B9}" type="presOf" srcId="{5AF29191-4F39-49D4-BF3F-1E4FF3F7F981}" destId="{51C789B0-6B90-45F4-9AAD-F673EF2C380F}" srcOrd="0" destOrd="0" presId="urn:microsoft.com/office/officeart/2005/8/layout/hierarchy1"/>
    <dgm:cxn modelId="{613FB1B2-053F-41C2-BFFF-C02F5BFE0654}" type="presOf" srcId="{DC8B7EF9-AC90-4325-96A2-8CC73326827C}" destId="{D3EBB64A-135C-4086-A721-AA0018E51362}" srcOrd="0" destOrd="0" presId="urn:microsoft.com/office/officeart/2005/8/layout/hierarchy1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9F146E43-77F4-4798-9B17-7ABD2B4FC135}" type="presOf" srcId="{60D8EAE4-3DCB-455E-A0CE-B754A7B3A635}" destId="{120EBAE5-C848-452A-A181-6D869C10AE4C}" srcOrd="0" destOrd="0" presId="urn:microsoft.com/office/officeart/2005/8/layout/hierarchy1"/>
    <dgm:cxn modelId="{E1E95AE9-E356-4C4D-AECA-C9F58975FCC1}" type="presOf" srcId="{57635C6C-921C-4F95-B8C4-797CD2314462}" destId="{C1B09F67-CA74-47BD-BCE5-4E2CEEEE40B4}" srcOrd="0" destOrd="0" presId="urn:microsoft.com/office/officeart/2005/8/layout/hierarchy1"/>
    <dgm:cxn modelId="{A32AC638-8025-471D-A949-98B0C1276221}" type="presOf" srcId="{1D522B3E-A3FB-44E9-9FFE-5CB5EDCC38D5}" destId="{F6BF9D7E-11EA-415A-AB53-DD7CC62447D0}" srcOrd="0" destOrd="0" presId="urn:microsoft.com/office/officeart/2005/8/layout/hierarchy1"/>
    <dgm:cxn modelId="{DCCE66CA-C5DB-453F-B0B0-9E5CB75E4BDB}" type="presOf" srcId="{3A3CB6EF-9A27-4D5E-BA51-8ECF4F3FF049}" destId="{4E90C2F8-DED3-49D9-90A1-0D449BDF3A02}" srcOrd="0" destOrd="0" presId="urn:microsoft.com/office/officeart/2005/8/layout/hierarchy1"/>
    <dgm:cxn modelId="{44AC54B5-7278-441F-AFBB-E2F8B6CE039F}" type="presOf" srcId="{FDF668C1-1BE6-4575-8677-A8C62D1FA44A}" destId="{B15F0D85-3D62-463A-B617-CF52AE654D4F}" srcOrd="0" destOrd="0" presId="urn:microsoft.com/office/officeart/2005/8/layout/hierarchy1"/>
    <dgm:cxn modelId="{02CD8807-99FB-41E4-9D18-6E44297CF975}" type="presOf" srcId="{13FB23BA-6077-4D38-82DD-AB3472E2A2E1}" destId="{DFC20F6F-655C-41CE-A4DB-AB9BE52E48CD}" srcOrd="0" destOrd="0" presId="urn:microsoft.com/office/officeart/2005/8/layout/hierarchy1"/>
    <dgm:cxn modelId="{E711E801-62EE-4330-9F9B-6B1DA15A533A}" type="presOf" srcId="{2D2D804B-852A-4CE2-8ED1-6D04EA2D5073}" destId="{418F7E7F-D61D-4F82-A6AD-C4044CF9462F}" srcOrd="0" destOrd="0" presId="urn:microsoft.com/office/officeart/2005/8/layout/hierarchy1"/>
    <dgm:cxn modelId="{29455078-9AD7-43A6-88A4-CAE13CE28E4D}" srcId="{7427B028-24CF-47CE-BF70-899F7CBA37EE}" destId="{60D8EAE4-3DCB-455E-A0CE-B754A7B3A635}" srcOrd="1" destOrd="0" parTransId="{FDF668C1-1BE6-4575-8677-A8C62D1FA44A}" sibTransId="{502A356A-9A80-4236-82CB-1D60E488731B}"/>
    <dgm:cxn modelId="{AB7F198B-490C-4D41-BE1E-F26C4CF97922}" type="presOf" srcId="{45CF225D-83CF-45C1-8FF8-05A6206F42F7}" destId="{05A5CC66-A99C-484A-A2BC-68B020AAC1A2}" srcOrd="0" destOrd="0" presId="urn:microsoft.com/office/officeart/2005/8/layout/hierarchy1"/>
    <dgm:cxn modelId="{631B9BAC-34CB-4B38-AD74-8286C2446FA9}" type="presOf" srcId="{4D0107CB-17EC-4AC2-8569-12DDE7D0B741}" destId="{54236883-5D9E-410C-9E75-2F5D89E47AEE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AD140169-9AC9-4683-B349-796216C027E3}" type="presOf" srcId="{18E6E261-B16D-4D43-BBD9-390A9F4A7911}" destId="{E440E01A-F8E2-4119-9745-E94CB90BEC9B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D3583E8B-FDF9-45F6-90D2-635EA63C13C6}" srcId="{EA38DB7E-5CDD-429C-A181-BD5A2F12BE3D}" destId="{3A3CB6EF-9A27-4D5E-BA51-8ECF4F3FF049}" srcOrd="0" destOrd="0" parTransId="{F5297C87-2DB4-4AE4-88A6-1272A5D088EB}" sibTransId="{C9DF9B54-266D-4AF3-A0ED-D6574BDA4C22}"/>
    <dgm:cxn modelId="{68EC97E7-8335-4E4E-B3A6-32958588D901}" srcId="{7427B028-24CF-47CE-BF70-899F7CBA37EE}" destId="{1C1CF649-DE84-4F25-AFB7-96E815296DB1}" srcOrd="2" destOrd="0" parTransId="{5AF29191-4F39-49D4-BF3F-1E4FF3F7F981}" sibTransId="{60344BA5-6A0D-488B-8B55-194250B3B3D0}"/>
    <dgm:cxn modelId="{CD943AFF-4CEB-42B4-ACCF-3120EAF9123A}" srcId="{25EF08C5-49B9-4DA4-A2B8-7F26BBFB2F86}" destId="{C6BBD633-CA67-4565-A697-48E5CE1D8E1E}" srcOrd="0" destOrd="0" parTransId="{D02735A3-3F25-4FE6-A3F9-394E247192C9}" sibTransId="{3B1CFCE4-A72E-4C87-A964-04D946F8D6D2}"/>
    <dgm:cxn modelId="{ADB642B4-CE3C-4DA3-964E-01E4E515CFF1}" srcId="{A125253B-1852-47E1-AE1A-BB8A37DC814D}" destId="{0FC09D43-B688-4F7E-BA58-E8D7583A52DE}" srcOrd="1" destOrd="0" parTransId="{13FB23BA-6077-4D38-82DD-AB3472E2A2E1}" sibTransId="{DAA37EC9-3E21-4370-8FE7-ECF77394A1CC}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124CDFC3-0717-4498-973B-9AF46D5ABD7D}" srcId="{7427B028-24CF-47CE-BF70-899F7CBA37EE}" destId="{1D522B3E-A3FB-44E9-9FFE-5CB5EDCC38D5}" srcOrd="0" destOrd="0" parTransId="{4D0107CB-17EC-4AC2-8569-12DDE7D0B741}" sibTransId="{2B51C139-4755-414A-9179-E9744BBB796D}"/>
    <dgm:cxn modelId="{F936C179-0376-4A08-8C2F-D397C9A8C74C}" type="presOf" srcId="{0FC09D43-B688-4F7E-BA58-E8D7583A52DE}" destId="{8D4534C3-0096-475D-A29B-E74763D98028}" srcOrd="0" destOrd="0" presId="urn:microsoft.com/office/officeart/2005/8/layout/hierarchy1"/>
    <dgm:cxn modelId="{675363F5-0A9A-453D-B2BE-BBE18C8DDAA9}" type="presOf" srcId="{3D9CA72F-4B1F-4F6E-B5EC-38D23647DC4E}" destId="{28ECE446-E129-4B64-AAA5-61F0ECE84117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6B370609-0729-40ED-B7A2-C4113BDD208D}" srcId="{A98FBD61-D80E-4296-9234-B7B4D3AA8191}" destId="{EA38DB7E-5CDD-429C-A181-BD5A2F12BE3D}" srcOrd="0" destOrd="0" parTransId="{02BDD131-CECC-4486-9B7B-F832FA79837B}" sibTransId="{B534AC93-DA1E-414B-A1D2-4BC7A2E5EB6C}"/>
    <dgm:cxn modelId="{D90792DC-3CE2-494C-96F9-91E5A7A793AA}" srcId="{0FC09D43-B688-4F7E-BA58-E8D7583A52DE}" destId="{2D2D804B-852A-4CE2-8ED1-6D04EA2D5073}" srcOrd="0" destOrd="0" parTransId="{53E69ECB-7645-4221-9360-7975A7376DF6}" sibTransId="{AC4078E7-46C1-4898-B534-9262B347FC3F}"/>
    <dgm:cxn modelId="{780AE85D-1A2C-48F2-9A78-365092C4CCF7}" type="presOf" srcId="{B6E8E589-CB0A-48D3-B59D-2B8DC606DD4E}" destId="{CC6D4E43-EB6B-4174-B94E-750C83824C83}" srcOrd="0" destOrd="0" presId="urn:microsoft.com/office/officeart/2005/8/layout/hierarchy1"/>
    <dgm:cxn modelId="{120BA187-1BB4-4CD2-8D3F-23FC08891B0B}" type="presOf" srcId="{B0909649-975D-43BF-A686-8ADAFDC050CD}" destId="{B47FAF1B-AFA6-486C-8835-3AB4C3D136A3}" srcOrd="0" destOrd="0" presId="urn:microsoft.com/office/officeart/2005/8/layout/hierarchy1"/>
    <dgm:cxn modelId="{812FFFE1-D897-4FF9-B09F-CEE0E838BAB7}" type="presOf" srcId="{EA38DB7E-5CDD-429C-A181-BD5A2F12BE3D}" destId="{7223F445-D2BF-4B3E-9C18-6C4F16F49677}" srcOrd="0" destOrd="0" presId="urn:microsoft.com/office/officeart/2005/8/layout/hierarchy1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D55300D-F0D5-4C86-A1E1-CC97968587A7}" type="presOf" srcId="{53E69ECB-7645-4221-9360-7975A7376DF6}" destId="{09E6D636-42B8-4FB8-95BD-D71107572AF6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F6663052-7BA7-4B51-8768-3CDEA6DE8BE8}" type="presParOf" srcId="{5124F682-E3AA-446E-8B3B-7DFB92D17882}" destId="{B47FAF1B-AFA6-486C-8835-3AB4C3D136A3}" srcOrd="0" destOrd="0" presId="urn:microsoft.com/office/officeart/2005/8/layout/hierarchy1"/>
    <dgm:cxn modelId="{8189AF45-3237-4728-9252-604E81BFED84}" type="presParOf" srcId="{5124F682-E3AA-446E-8B3B-7DFB92D17882}" destId="{F7FBB3D9-C594-4FD8-86F5-B539519419FC}" srcOrd="1" destOrd="0" presId="urn:microsoft.com/office/officeart/2005/8/layout/hierarchy1"/>
    <dgm:cxn modelId="{3D54F217-6D96-4AED-B66A-806B9CF1BF27}" type="presParOf" srcId="{F7FBB3D9-C594-4FD8-86F5-B539519419FC}" destId="{D78216F4-309A-474E-8DA4-8CF8CD273E90}" srcOrd="0" destOrd="0" presId="urn:microsoft.com/office/officeart/2005/8/layout/hierarchy1"/>
    <dgm:cxn modelId="{99967394-10B2-4C6D-AC67-8B12F645CADA}" type="presParOf" srcId="{D78216F4-309A-474E-8DA4-8CF8CD273E90}" destId="{D5335516-8377-41B4-8B72-B5800F2D7659}" srcOrd="0" destOrd="0" presId="urn:microsoft.com/office/officeart/2005/8/layout/hierarchy1"/>
    <dgm:cxn modelId="{9F5697DB-7149-473E-8C13-E7C30CDC9E50}" type="presParOf" srcId="{D78216F4-309A-474E-8DA4-8CF8CD273E90}" destId="{05A5CC66-A99C-484A-A2BC-68B020AAC1A2}" srcOrd="1" destOrd="0" presId="urn:microsoft.com/office/officeart/2005/8/layout/hierarchy1"/>
    <dgm:cxn modelId="{006A8CA1-5B80-480B-AFEC-AC298DB0EFD2}" type="presParOf" srcId="{F7FBB3D9-C594-4FD8-86F5-B539519419FC}" destId="{347E72F9-0A10-41B6-A7CC-4440AA02ABD7}" srcOrd="1" destOrd="0" presId="urn:microsoft.com/office/officeart/2005/8/layout/hierarchy1"/>
    <dgm:cxn modelId="{53261F50-1007-4010-A13A-2A9571DB5C63}" type="presParOf" srcId="{347E72F9-0A10-41B6-A7CC-4440AA02ABD7}" destId="{CC6D4E43-EB6B-4174-B94E-750C83824C83}" srcOrd="0" destOrd="0" presId="urn:microsoft.com/office/officeart/2005/8/layout/hierarchy1"/>
    <dgm:cxn modelId="{C15D33C9-8283-4DE2-ADFF-DB79CE886139}" type="presParOf" srcId="{347E72F9-0A10-41B6-A7CC-4440AA02ABD7}" destId="{F6D09DAA-AF1A-465A-B2E5-06DDEE872DFE}" srcOrd="1" destOrd="0" presId="urn:microsoft.com/office/officeart/2005/8/layout/hierarchy1"/>
    <dgm:cxn modelId="{C2E059DD-B50F-4CAC-8163-DDCC964C16F5}" type="presParOf" srcId="{F6D09DAA-AF1A-465A-B2E5-06DDEE872DFE}" destId="{4011E81D-0BE2-4A40-85D4-236A58CABFFB}" srcOrd="0" destOrd="0" presId="urn:microsoft.com/office/officeart/2005/8/layout/hierarchy1"/>
    <dgm:cxn modelId="{54AB074F-1DEF-4CF5-9ABD-45EBA5436D4D}" type="presParOf" srcId="{4011E81D-0BE2-4A40-85D4-236A58CABFFB}" destId="{EF6C0C54-A1C6-4ED7-82D5-CF06A0209CCB}" srcOrd="0" destOrd="0" presId="urn:microsoft.com/office/officeart/2005/8/layout/hierarchy1"/>
    <dgm:cxn modelId="{8572AA3D-9AC8-4615-91E6-53053FDE6224}" type="presParOf" srcId="{4011E81D-0BE2-4A40-85D4-236A58CABFFB}" destId="{D3EBB64A-135C-4086-A721-AA0018E51362}" srcOrd="1" destOrd="0" presId="urn:microsoft.com/office/officeart/2005/8/layout/hierarchy1"/>
    <dgm:cxn modelId="{86AEF02A-7DCF-4914-A556-9A19719C56C0}" type="presParOf" srcId="{F6D09DAA-AF1A-465A-B2E5-06DDEE872DFE}" destId="{65A48EA2-8525-4FB2-9A10-6258AD409E28}" srcOrd="1" destOrd="0" presId="urn:microsoft.com/office/officeart/2005/8/layout/hierarchy1"/>
    <dgm:cxn modelId="{75B650B0-4249-40DF-B790-C65CF656DEB2}" type="presParOf" srcId="{5124F682-E3AA-446E-8B3B-7DFB92D17882}" destId="{DFC20F6F-655C-41CE-A4DB-AB9BE52E48CD}" srcOrd="2" destOrd="0" presId="urn:microsoft.com/office/officeart/2005/8/layout/hierarchy1"/>
    <dgm:cxn modelId="{61DD1501-1A3F-469E-B2A9-EF054A26980A}" type="presParOf" srcId="{5124F682-E3AA-446E-8B3B-7DFB92D17882}" destId="{A7C079ED-5AC6-4ED6-ADD7-2611C00B653A}" srcOrd="3" destOrd="0" presId="urn:microsoft.com/office/officeart/2005/8/layout/hierarchy1"/>
    <dgm:cxn modelId="{2BC793A5-F679-4F35-BE13-826D113304AE}" type="presParOf" srcId="{A7C079ED-5AC6-4ED6-ADD7-2611C00B653A}" destId="{9C8DFE46-04A3-4D5C-93D9-30B57DC77A79}" srcOrd="0" destOrd="0" presId="urn:microsoft.com/office/officeart/2005/8/layout/hierarchy1"/>
    <dgm:cxn modelId="{CA889F36-4DE4-46EA-830D-FCFAFB86D754}" type="presParOf" srcId="{9C8DFE46-04A3-4D5C-93D9-30B57DC77A79}" destId="{CDB052EB-8314-487A-B0BB-58BEDF82349F}" srcOrd="0" destOrd="0" presId="urn:microsoft.com/office/officeart/2005/8/layout/hierarchy1"/>
    <dgm:cxn modelId="{C621B455-8E96-4026-BB61-7A1CA7201907}" type="presParOf" srcId="{9C8DFE46-04A3-4D5C-93D9-30B57DC77A79}" destId="{8D4534C3-0096-475D-A29B-E74763D98028}" srcOrd="1" destOrd="0" presId="urn:microsoft.com/office/officeart/2005/8/layout/hierarchy1"/>
    <dgm:cxn modelId="{9902A092-8D73-4B6B-A8ED-F00FD71A730A}" type="presParOf" srcId="{A7C079ED-5AC6-4ED6-ADD7-2611C00B653A}" destId="{78A2614D-7E5E-443E-81B6-EEEC76B0FBC6}" srcOrd="1" destOrd="0" presId="urn:microsoft.com/office/officeart/2005/8/layout/hierarchy1"/>
    <dgm:cxn modelId="{4109D4CA-A3AF-4135-B12A-AF782BDA9AED}" type="presParOf" srcId="{78A2614D-7E5E-443E-81B6-EEEC76B0FBC6}" destId="{09E6D636-42B8-4FB8-95BD-D71107572AF6}" srcOrd="0" destOrd="0" presId="urn:microsoft.com/office/officeart/2005/8/layout/hierarchy1"/>
    <dgm:cxn modelId="{134E5C48-329F-4DB7-926C-495B3E79E7AC}" type="presParOf" srcId="{78A2614D-7E5E-443E-81B6-EEEC76B0FBC6}" destId="{509ACC12-E852-4450-B3DE-0EADD62262A5}" srcOrd="1" destOrd="0" presId="urn:microsoft.com/office/officeart/2005/8/layout/hierarchy1"/>
    <dgm:cxn modelId="{70B80417-D4E4-469A-A15B-1E79088AA0F1}" type="presParOf" srcId="{509ACC12-E852-4450-B3DE-0EADD62262A5}" destId="{5729FC37-5F38-4C80-B5C7-94FC392C3B15}" srcOrd="0" destOrd="0" presId="urn:microsoft.com/office/officeart/2005/8/layout/hierarchy1"/>
    <dgm:cxn modelId="{CE149B1A-A664-4C33-9C17-3192507AC4C6}" type="presParOf" srcId="{5729FC37-5F38-4C80-B5C7-94FC392C3B15}" destId="{CA5607A3-F4F8-4135-89C1-4FB4DE69F4B6}" srcOrd="0" destOrd="0" presId="urn:microsoft.com/office/officeart/2005/8/layout/hierarchy1"/>
    <dgm:cxn modelId="{357F600C-8617-458D-801E-2BC589852D4C}" type="presParOf" srcId="{5729FC37-5F38-4C80-B5C7-94FC392C3B15}" destId="{418F7E7F-D61D-4F82-A6AD-C4044CF9462F}" srcOrd="1" destOrd="0" presId="urn:microsoft.com/office/officeart/2005/8/layout/hierarchy1"/>
    <dgm:cxn modelId="{96D18FC9-B6E0-46C6-932D-ECB6276464C6}" type="presParOf" srcId="{509ACC12-E852-4450-B3DE-0EADD62262A5}" destId="{9A2E53AD-8342-497E-A18F-2A16C8DC505B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4B04A11A-5B9D-4BCA-A585-62FF512C7523}" type="presParOf" srcId="{B6484FDA-30E9-4038-88E7-D06D037EC04C}" destId="{6FC7FED4-D0E6-4251-9F5D-90DF60E86BAF}" srcOrd="0" destOrd="0" presId="urn:microsoft.com/office/officeart/2005/8/layout/hierarchy1"/>
    <dgm:cxn modelId="{EE36E6BD-8226-4F1B-9B38-2ADC3999126D}" type="presParOf" srcId="{B6484FDA-30E9-4038-88E7-D06D037EC04C}" destId="{3A5337C7-AEA4-44B1-9CCE-5D3CB05F2D19}" srcOrd="1" destOrd="0" presId="urn:microsoft.com/office/officeart/2005/8/layout/hierarchy1"/>
    <dgm:cxn modelId="{22FB3288-7960-46BA-9630-F7B901D30DF2}" type="presParOf" srcId="{3A5337C7-AEA4-44B1-9CCE-5D3CB05F2D19}" destId="{B24B7968-31AE-41CD-BFB6-2A1044830E0A}" srcOrd="0" destOrd="0" presId="urn:microsoft.com/office/officeart/2005/8/layout/hierarchy1"/>
    <dgm:cxn modelId="{66711AFE-57C2-4B3E-96AA-83666599E146}" type="presParOf" srcId="{B24B7968-31AE-41CD-BFB6-2A1044830E0A}" destId="{FD316A6C-80C5-450F-9634-4047B2769A90}" srcOrd="0" destOrd="0" presId="urn:microsoft.com/office/officeart/2005/8/layout/hierarchy1"/>
    <dgm:cxn modelId="{3AF80489-6EEF-44A1-A976-428D1ED6C66D}" type="presParOf" srcId="{B24B7968-31AE-41CD-BFB6-2A1044830E0A}" destId="{7223F445-D2BF-4B3E-9C18-6C4F16F49677}" srcOrd="1" destOrd="0" presId="urn:microsoft.com/office/officeart/2005/8/layout/hierarchy1"/>
    <dgm:cxn modelId="{081F47F3-FE50-4B1A-90A6-81942CFBEBB6}" type="presParOf" srcId="{3A5337C7-AEA4-44B1-9CCE-5D3CB05F2D19}" destId="{AAB94C1B-AE6D-47BD-9834-714B4E71A192}" srcOrd="1" destOrd="0" presId="urn:microsoft.com/office/officeart/2005/8/layout/hierarchy1"/>
    <dgm:cxn modelId="{5B2C8298-A294-4829-B163-370B49B266E4}" type="presParOf" srcId="{AAB94C1B-AE6D-47BD-9834-714B4E71A192}" destId="{50AE9458-6B04-435A-8C43-A43E03BE5E19}" srcOrd="0" destOrd="0" presId="urn:microsoft.com/office/officeart/2005/8/layout/hierarchy1"/>
    <dgm:cxn modelId="{65BF2A17-942F-4429-8957-4A2039576E3E}" type="presParOf" srcId="{AAB94C1B-AE6D-47BD-9834-714B4E71A192}" destId="{94E70DC8-0052-4ED9-AC1B-A9BAFA625336}" srcOrd="1" destOrd="0" presId="urn:microsoft.com/office/officeart/2005/8/layout/hierarchy1"/>
    <dgm:cxn modelId="{894E7A0E-2F0D-4D68-A6F4-7B27A77095E8}" type="presParOf" srcId="{94E70DC8-0052-4ED9-AC1B-A9BAFA625336}" destId="{F186A03C-708F-4962-9EA1-3F415E3D7779}" srcOrd="0" destOrd="0" presId="urn:microsoft.com/office/officeart/2005/8/layout/hierarchy1"/>
    <dgm:cxn modelId="{C000BECB-694D-4BA9-BBCC-133ACE67E1A2}" type="presParOf" srcId="{F186A03C-708F-4962-9EA1-3F415E3D7779}" destId="{986F59C3-1C60-4361-9E18-549456BB90BB}" srcOrd="0" destOrd="0" presId="urn:microsoft.com/office/officeart/2005/8/layout/hierarchy1"/>
    <dgm:cxn modelId="{5E5922FB-4D9F-43DB-A499-4C579D885814}" type="presParOf" srcId="{F186A03C-708F-4962-9EA1-3F415E3D7779}" destId="{4E90C2F8-DED3-49D9-90A1-0D449BDF3A02}" srcOrd="1" destOrd="0" presId="urn:microsoft.com/office/officeart/2005/8/layout/hierarchy1"/>
    <dgm:cxn modelId="{C8B5DD7D-3182-4AA1-BBB2-42499540DDFF}" type="presParOf" srcId="{94E70DC8-0052-4ED9-AC1B-A9BAFA625336}" destId="{380EEAB5-939B-4C2C-8192-475CC5D20448}" srcOrd="1" destOrd="0" presId="urn:microsoft.com/office/officeart/2005/8/layout/hierarchy1"/>
    <dgm:cxn modelId="{B7A53544-605D-445E-84C5-F32E0A4D43FF}" type="presParOf" srcId="{B6484FDA-30E9-4038-88E7-D06D037EC04C}" destId="{C1B09F67-CA74-47BD-BCE5-4E2CEEEE40B4}" srcOrd="2" destOrd="0" presId="urn:microsoft.com/office/officeart/2005/8/layout/hierarchy1"/>
    <dgm:cxn modelId="{06D68F98-DAF1-4ADC-8F06-8D43476873DD}" type="presParOf" srcId="{B6484FDA-30E9-4038-88E7-D06D037EC04C}" destId="{25A26576-F7C9-4629-966E-2833C7A0991A}" srcOrd="3" destOrd="0" presId="urn:microsoft.com/office/officeart/2005/8/layout/hierarchy1"/>
    <dgm:cxn modelId="{452C6FF0-C33B-4B56-8899-45ECF6095798}" type="presParOf" srcId="{25A26576-F7C9-4629-966E-2833C7A0991A}" destId="{64151A48-EF48-47DB-9848-8B4BC63E5633}" srcOrd="0" destOrd="0" presId="urn:microsoft.com/office/officeart/2005/8/layout/hierarchy1"/>
    <dgm:cxn modelId="{F4D6E524-B488-49D7-BE4F-360741234440}" type="presParOf" srcId="{64151A48-EF48-47DB-9848-8B4BC63E5633}" destId="{8A9C1EA5-4F75-4A9D-B9CF-6B0692F0AE20}" srcOrd="0" destOrd="0" presId="urn:microsoft.com/office/officeart/2005/8/layout/hierarchy1"/>
    <dgm:cxn modelId="{FEEA66F7-BE87-438F-B60C-2CC998636E8D}" type="presParOf" srcId="{64151A48-EF48-47DB-9848-8B4BC63E5633}" destId="{16319094-3AF6-4CA2-95E1-5519517ACC28}" srcOrd="1" destOrd="0" presId="urn:microsoft.com/office/officeart/2005/8/layout/hierarchy1"/>
    <dgm:cxn modelId="{0B339599-19B4-4099-A3C4-400F1CB2687C}" type="presParOf" srcId="{25A26576-F7C9-4629-966E-2833C7A0991A}" destId="{8AD79807-3E81-47E4-A92A-E5AE69EB43AD}" srcOrd="1" destOrd="0" presId="urn:microsoft.com/office/officeart/2005/8/layout/hierarchy1"/>
    <dgm:cxn modelId="{76EEC732-8ED7-4A6E-A6F5-AD65C33C1BE6}" type="presParOf" srcId="{8AD79807-3E81-47E4-A92A-E5AE69EB43AD}" destId="{C29189F3-8524-480E-8730-7AA6CB32AFE9}" srcOrd="0" destOrd="0" presId="urn:microsoft.com/office/officeart/2005/8/layout/hierarchy1"/>
    <dgm:cxn modelId="{858EC7D7-D648-447A-A734-DC28CC2FE92C}" type="presParOf" srcId="{8AD79807-3E81-47E4-A92A-E5AE69EB43AD}" destId="{258CD197-5F4B-4906-8D92-9A84F2E60C60}" srcOrd="1" destOrd="0" presId="urn:microsoft.com/office/officeart/2005/8/layout/hierarchy1"/>
    <dgm:cxn modelId="{B76D92F6-7B49-48E6-A237-F3A5624DBD84}" type="presParOf" srcId="{258CD197-5F4B-4906-8D92-9A84F2E60C60}" destId="{9A89E29F-8B1B-4232-865F-D3C1335A358F}" srcOrd="0" destOrd="0" presId="urn:microsoft.com/office/officeart/2005/8/layout/hierarchy1"/>
    <dgm:cxn modelId="{BE3EECE4-639C-4AB0-A385-5676BF87D312}" type="presParOf" srcId="{9A89E29F-8B1B-4232-865F-D3C1335A358F}" destId="{D378FDFF-FD41-41A3-8D97-5AED81CD2F38}" srcOrd="0" destOrd="0" presId="urn:microsoft.com/office/officeart/2005/8/layout/hierarchy1"/>
    <dgm:cxn modelId="{B2FE7F92-123A-447F-B1AF-6DF2D757D715}" type="presParOf" srcId="{9A89E29F-8B1B-4232-865F-D3C1335A358F}" destId="{B58F46A5-9CAE-475F-8DF2-E5DC600EEEC7}" srcOrd="1" destOrd="0" presId="urn:microsoft.com/office/officeart/2005/8/layout/hierarchy1"/>
    <dgm:cxn modelId="{45D370C3-6310-4AE1-9864-75BE32165B7D}" type="presParOf" srcId="{258CD197-5F4B-4906-8D92-9A84F2E60C60}" destId="{36426EA4-9BE3-4309-8C7C-D34D89B218CE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  <dgm:cxn modelId="{7D14D610-964B-4AAE-B03F-2AEE1AFF82B8}" type="presParOf" srcId="{219A1FC8-9048-430B-BA44-0D94D304B6DC}" destId="{54236883-5D9E-410C-9E75-2F5D89E47AEE}" srcOrd="0" destOrd="0" presId="urn:microsoft.com/office/officeart/2005/8/layout/hierarchy1"/>
    <dgm:cxn modelId="{363F7DB3-6C0A-4615-A95F-06FAD24EE4D1}" type="presParOf" srcId="{219A1FC8-9048-430B-BA44-0D94D304B6DC}" destId="{8C4E2320-3442-444F-B06F-867D05E83EFD}" srcOrd="1" destOrd="0" presId="urn:microsoft.com/office/officeart/2005/8/layout/hierarchy1"/>
    <dgm:cxn modelId="{A7657712-2D3A-44EE-B73E-93729A7374BB}" type="presParOf" srcId="{8C4E2320-3442-444F-B06F-867D05E83EFD}" destId="{2A2DEC33-A3BD-45D6-AE51-EE82DB46AB76}" srcOrd="0" destOrd="0" presId="urn:microsoft.com/office/officeart/2005/8/layout/hierarchy1"/>
    <dgm:cxn modelId="{D2E23EA2-FBAF-4A3E-A24F-84A50E9D8F87}" type="presParOf" srcId="{2A2DEC33-A3BD-45D6-AE51-EE82DB46AB76}" destId="{648C91D4-E4CF-4190-B683-EBB5A90DAD6B}" srcOrd="0" destOrd="0" presId="urn:microsoft.com/office/officeart/2005/8/layout/hierarchy1"/>
    <dgm:cxn modelId="{AD8EBFFC-B1C3-42A5-9CF8-081888D8AA8D}" type="presParOf" srcId="{2A2DEC33-A3BD-45D6-AE51-EE82DB46AB76}" destId="{F6BF9D7E-11EA-415A-AB53-DD7CC62447D0}" srcOrd="1" destOrd="0" presId="urn:microsoft.com/office/officeart/2005/8/layout/hierarchy1"/>
    <dgm:cxn modelId="{13FDBB2D-EA0F-4DE3-9AE6-87EBF6369BAD}" type="presParOf" srcId="{8C4E2320-3442-444F-B06F-867D05E83EFD}" destId="{2BB7BB75-5C4E-4216-9360-368214858026}" srcOrd="1" destOrd="0" presId="urn:microsoft.com/office/officeart/2005/8/layout/hierarchy1"/>
    <dgm:cxn modelId="{36F63EEC-BFE1-4C6A-B36C-6D3C3DEF4354}" type="presParOf" srcId="{2BB7BB75-5C4E-4216-9360-368214858026}" destId="{E440E01A-F8E2-4119-9745-E94CB90BEC9B}" srcOrd="0" destOrd="0" presId="urn:microsoft.com/office/officeart/2005/8/layout/hierarchy1"/>
    <dgm:cxn modelId="{C27D4515-BE6F-4B36-B624-09C73E7F949E}" type="presParOf" srcId="{2BB7BB75-5C4E-4216-9360-368214858026}" destId="{21A674D1-CFC5-4114-812B-FD5992D5CA34}" srcOrd="1" destOrd="0" presId="urn:microsoft.com/office/officeart/2005/8/layout/hierarchy1"/>
    <dgm:cxn modelId="{CDBC09B9-7F35-4EC9-B129-EBBC4BA6C7CD}" type="presParOf" srcId="{21A674D1-CFC5-4114-812B-FD5992D5CA34}" destId="{6FBD401B-0A6E-423E-BBA0-009B7710A722}" srcOrd="0" destOrd="0" presId="urn:microsoft.com/office/officeart/2005/8/layout/hierarchy1"/>
    <dgm:cxn modelId="{45478EBA-C221-4A1D-9E21-3C6DA74F6A48}" type="presParOf" srcId="{6FBD401B-0A6E-423E-BBA0-009B7710A722}" destId="{A485B4FA-7F7C-4314-A688-FF245CB44973}" srcOrd="0" destOrd="0" presId="urn:microsoft.com/office/officeart/2005/8/layout/hierarchy1"/>
    <dgm:cxn modelId="{72565B64-474F-4ABE-B114-8B121977CBCB}" type="presParOf" srcId="{6FBD401B-0A6E-423E-BBA0-009B7710A722}" destId="{0A3AF056-620D-4AE5-9EFE-6A1BD16F38AB}" srcOrd="1" destOrd="0" presId="urn:microsoft.com/office/officeart/2005/8/layout/hierarchy1"/>
    <dgm:cxn modelId="{38EBB0E9-8EAA-41A7-B3DB-2F91393CE9B4}" type="presParOf" srcId="{21A674D1-CFC5-4114-812B-FD5992D5CA34}" destId="{CC8E41EE-98D3-4F4A-91D8-3923BAA85D06}" srcOrd="1" destOrd="0" presId="urn:microsoft.com/office/officeart/2005/8/layout/hierarchy1"/>
    <dgm:cxn modelId="{0D1C1863-792C-4D9D-9699-99F0EA96B35D}" type="presParOf" srcId="{219A1FC8-9048-430B-BA44-0D94D304B6DC}" destId="{B15F0D85-3D62-463A-B617-CF52AE654D4F}" srcOrd="2" destOrd="0" presId="urn:microsoft.com/office/officeart/2005/8/layout/hierarchy1"/>
    <dgm:cxn modelId="{8AC137CB-0AE9-41DE-A7B4-BCE55F035071}" type="presParOf" srcId="{219A1FC8-9048-430B-BA44-0D94D304B6DC}" destId="{6FEA413C-372E-488B-A7BF-FD9787006FFA}" srcOrd="3" destOrd="0" presId="urn:microsoft.com/office/officeart/2005/8/layout/hierarchy1"/>
    <dgm:cxn modelId="{10D43786-A77D-4935-BAC7-C6AD5B5A3C67}" type="presParOf" srcId="{6FEA413C-372E-488B-A7BF-FD9787006FFA}" destId="{B9F2FA8D-D662-4CCA-B7BF-2FF9FD3807CC}" srcOrd="0" destOrd="0" presId="urn:microsoft.com/office/officeart/2005/8/layout/hierarchy1"/>
    <dgm:cxn modelId="{84E870AF-9B10-44E5-9E9C-9959E31C2BB4}" type="presParOf" srcId="{B9F2FA8D-D662-4CCA-B7BF-2FF9FD3807CC}" destId="{608E0578-F158-48BF-8A61-33C8A524B5E2}" srcOrd="0" destOrd="0" presId="urn:microsoft.com/office/officeart/2005/8/layout/hierarchy1"/>
    <dgm:cxn modelId="{01889282-5F2A-4334-BE89-CBF83440A6EC}" type="presParOf" srcId="{B9F2FA8D-D662-4CCA-B7BF-2FF9FD3807CC}" destId="{120EBAE5-C848-452A-A181-6D869C10AE4C}" srcOrd="1" destOrd="0" presId="urn:microsoft.com/office/officeart/2005/8/layout/hierarchy1"/>
    <dgm:cxn modelId="{0FBB4A38-3B8C-4EE2-84D5-29DB23CC62AA}" type="presParOf" srcId="{6FEA413C-372E-488B-A7BF-FD9787006FFA}" destId="{696D2767-5EAB-4AA7-847F-8D0563210893}" srcOrd="1" destOrd="0" presId="urn:microsoft.com/office/officeart/2005/8/layout/hierarchy1"/>
    <dgm:cxn modelId="{9A2359A1-C62D-478E-91AA-95C31A708AA3}" type="presParOf" srcId="{696D2767-5EAB-4AA7-847F-8D0563210893}" destId="{B56D21AC-CD51-48EF-A6C1-27D6C9A452AE}" srcOrd="0" destOrd="0" presId="urn:microsoft.com/office/officeart/2005/8/layout/hierarchy1"/>
    <dgm:cxn modelId="{EDFC3ABD-3062-425C-9229-B41C67771491}" type="presParOf" srcId="{696D2767-5EAB-4AA7-847F-8D0563210893}" destId="{70879457-AAF6-4C89-A099-936F030F49CB}" srcOrd="1" destOrd="0" presId="urn:microsoft.com/office/officeart/2005/8/layout/hierarchy1"/>
    <dgm:cxn modelId="{19E08F9F-0546-4A04-B69A-0A6F505ED534}" type="presParOf" srcId="{70879457-AAF6-4C89-A099-936F030F49CB}" destId="{C6A7A4A0-EE48-45B3-BBAA-3A466DB325EC}" srcOrd="0" destOrd="0" presId="urn:microsoft.com/office/officeart/2005/8/layout/hierarchy1"/>
    <dgm:cxn modelId="{ADBBD902-0D0A-43ED-A7F7-759B6444E982}" type="presParOf" srcId="{C6A7A4A0-EE48-45B3-BBAA-3A466DB325EC}" destId="{FAE8156E-52C7-44AF-B7DE-9B678A73B843}" srcOrd="0" destOrd="0" presId="urn:microsoft.com/office/officeart/2005/8/layout/hierarchy1"/>
    <dgm:cxn modelId="{D2757CDF-B5FF-49F7-9CF2-7A1D18919F4A}" type="presParOf" srcId="{C6A7A4A0-EE48-45B3-BBAA-3A466DB325EC}" destId="{28ECE446-E129-4B64-AAA5-61F0ECE84117}" srcOrd="1" destOrd="0" presId="urn:microsoft.com/office/officeart/2005/8/layout/hierarchy1"/>
    <dgm:cxn modelId="{34547189-F8A4-4F2D-9D30-307166233C25}" type="presParOf" srcId="{70879457-AAF6-4C89-A099-936F030F49CB}" destId="{9E5E60F9-5B7C-4459-8CC7-AAD063936A60}" srcOrd="1" destOrd="0" presId="urn:microsoft.com/office/officeart/2005/8/layout/hierarchy1"/>
    <dgm:cxn modelId="{3F5EF9AB-81A9-4DCE-A7DE-BE6F6F60660A}" type="presParOf" srcId="{219A1FC8-9048-430B-BA44-0D94D304B6DC}" destId="{51C789B0-6B90-45F4-9AAD-F673EF2C380F}" srcOrd="4" destOrd="0" presId="urn:microsoft.com/office/officeart/2005/8/layout/hierarchy1"/>
    <dgm:cxn modelId="{E889B98C-76AA-4596-A733-5B0D1D947FBE}" type="presParOf" srcId="{219A1FC8-9048-430B-BA44-0D94D304B6DC}" destId="{071D343B-8519-40A7-BCF2-3C765E8ECF41}" srcOrd="5" destOrd="0" presId="urn:microsoft.com/office/officeart/2005/8/layout/hierarchy1"/>
    <dgm:cxn modelId="{C9CB6D5D-D4D1-46EF-BC73-F8EB49EFD8AE}" type="presParOf" srcId="{071D343B-8519-40A7-BCF2-3C765E8ECF41}" destId="{1CB19043-FFAE-433E-A0EF-47488F695A0E}" srcOrd="0" destOrd="0" presId="urn:microsoft.com/office/officeart/2005/8/layout/hierarchy1"/>
    <dgm:cxn modelId="{28DC719E-C15B-4BE2-B868-4FA8C4576C89}" type="presParOf" srcId="{1CB19043-FFAE-433E-A0EF-47488F695A0E}" destId="{327AC5CE-2DF6-4423-A095-2AE1E8C0696E}" srcOrd="0" destOrd="0" presId="urn:microsoft.com/office/officeart/2005/8/layout/hierarchy1"/>
    <dgm:cxn modelId="{24A257A3-A6AE-4ECD-A0A2-E93C5EE1DEB6}" type="presParOf" srcId="{1CB19043-FFAE-433E-A0EF-47488F695A0E}" destId="{CD486104-322B-4BA5-AAA0-86C88448ED1A}" srcOrd="1" destOrd="0" presId="urn:microsoft.com/office/officeart/2005/8/layout/hierarchy1"/>
    <dgm:cxn modelId="{DEED2DDD-9266-4DC8-A585-761D8259C781}" type="presParOf" srcId="{071D343B-8519-40A7-BCF2-3C765E8ECF41}" destId="{71669068-194D-4359-AB1F-61D78871F454}" srcOrd="1" destOrd="0" presId="urn:microsoft.com/office/officeart/2005/8/layout/hierarchy1"/>
    <dgm:cxn modelId="{F54323EC-82E5-4271-825C-46D5E85D5604}" type="presParOf" srcId="{71669068-194D-4359-AB1F-61D78871F454}" destId="{60124B00-F612-4A16-9F5E-5C47E13453BA}" srcOrd="0" destOrd="0" presId="urn:microsoft.com/office/officeart/2005/8/layout/hierarchy1"/>
    <dgm:cxn modelId="{218014A1-DCAE-4B5C-A11C-B84340456482}" type="presParOf" srcId="{71669068-194D-4359-AB1F-61D78871F454}" destId="{4CFF76CA-561D-4304-8EBD-DFE98581C08A}" srcOrd="1" destOrd="0" presId="urn:microsoft.com/office/officeart/2005/8/layout/hierarchy1"/>
    <dgm:cxn modelId="{BA9A7321-5A1E-4472-A5F1-430A56810247}" type="presParOf" srcId="{4CFF76CA-561D-4304-8EBD-DFE98581C08A}" destId="{B3B291E1-4BF7-4AF8-8151-2E8672F2AD39}" srcOrd="0" destOrd="0" presId="urn:microsoft.com/office/officeart/2005/8/layout/hierarchy1"/>
    <dgm:cxn modelId="{74654728-221C-4C3B-9B70-5F0CB86D70B0}" type="presParOf" srcId="{B3B291E1-4BF7-4AF8-8151-2E8672F2AD39}" destId="{61E56518-FE7E-4CEA-862A-64C19D0576A1}" srcOrd="0" destOrd="0" presId="urn:microsoft.com/office/officeart/2005/8/layout/hierarchy1"/>
    <dgm:cxn modelId="{7770EB1B-D600-462D-BF46-44EAEF6A4730}" type="presParOf" srcId="{B3B291E1-4BF7-4AF8-8151-2E8672F2AD39}" destId="{8FE94153-E55D-45C1-8A30-974F7BEC177F}" srcOrd="1" destOrd="0" presId="urn:microsoft.com/office/officeart/2005/8/layout/hierarchy1"/>
    <dgm:cxn modelId="{3DF47820-48E5-4701-A185-A3FE464D84CA}" type="presParOf" srcId="{4CFF76CA-561D-4304-8EBD-DFE98581C08A}" destId="{AFC60511-C125-437F-B96D-604B9BA443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E632B2D3-9AF7-4A82-AB4C-715A1433A6FC}">
      <dgm:prSet phldrT="[文字]" custT="1"/>
      <dgm:spPr/>
      <dgm:t>
        <a:bodyPr/>
        <a:lstStyle/>
        <a:p>
          <a:r>
            <a:rPr lang="zh-TW" altLang="en-US" sz="1600" b="1" dirty="0" smtClean="0"/>
            <a:t>政府</a:t>
          </a:r>
          <a:endParaRPr lang="zh-TW" altLang="en-US" sz="1600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A125253B-1852-47E1-AE1A-BB8A37DC814D}">
      <dgm:prSet phldrT="[文字]" custT="1"/>
      <dgm:spPr/>
      <dgm:t>
        <a:bodyPr/>
        <a:lstStyle/>
        <a:p>
          <a:r>
            <a:rPr lang="zh-TW" altLang="en-US" sz="1600" b="1" dirty="0" smtClean="0"/>
            <a:t>為農民提供資金及技術支援</a:t>
          </a:r>
          <a:endParaRPr lang="zh-TW" altLang="en-US" sz="1600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EBD50106-7A8C-4727-A66F-5BEF085E8B7B}">
      <dgm:prSet phldrT="[文字]" custT="1"/>
      <dgm:spPr/>
      <dgm:t>
        <a:bodyPr/>
        <a:lstStyle/>
        <a:p>
          <a:r>
            <a:rPr lang="zh-TW" altLang="en-US" sz="1600" b="1" dirty="0" smtClean="0"/>
            <a:t>人民</a:t>
          </a:r>
          <a:endParaRPr lang="zh-TW" altLang="en-US" sz="1600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7427B028-24CF-47CE-BF70-899F7CBA37EE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運用科學化耕種方法</a:t>
          </a:r>
          <a:endParaRPr lang="zh-TW" altLang="en-US" sz="1600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A98FBD61-D80E-4296-9234-B7B4D3AA8191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控制出生率</a:t>
          </a:r>
          <a:endParaRPr lang="zh-TW" altLang="en-US" sz="1600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45CF225D-83CF-45C1-8FF8-05A6206F42F7}">
      <dgm:prSet phldrT="[文字]"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dirty="0" smtClean="0"/>
            <a:t>農民</a:t>
          </a:r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dirty="0"/>
        </a:p>
      </dgm:t>
    </dgm:pt>
    <dgm:pt modelId="{B0909649-975D-43BF-A686-8ADAFDC050CD}" type="par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B0D6060-5795-430F-B1A3-7FF127553077}" type="sib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FC09D43-B688-4F7E-BA58-E8D7583A52DE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dirty="0"/>
        </a:p>
      </dgm:t>
    </dgm:pt>
    <dgm:pt modelId="{13FB23BA-6077-4D38-82DD-AB3472E2A2E1}" type="par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AA37EC9-3E21-4370-8FE7-ECF77394A1CC}" type="sib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C8B7EF9-AC90-4325-96A2-8CC73326827C}">
      <dgm:prSet phldrT="[文字]"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dirty="0"/>
        </a:p>
      </dgm:t>
    </dgm:pt>
    <dgm:pt modelId="{B6E8E589-CB0A-48D3-B59D-2B8DC606DD4E}" type="par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88C85A52-B146-4EB4-99D2-739088608FA5}" type="sib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2D2D804B-852A-4CE2-8ED1-6D04EA2D5073}">
      <dgm:prSet custT="1"/>
      <dgm:spPr/>
      <dgm:t>
        <a:bodyPr/>
        <a:lstStyle/>
        <a:p>
          <a:r>
            <a:rPr lang="zh-TW" altLang="en-US" sz="1600" b="1" i="0" smtClean="0"/>
            <a:t>較被動，</a:t>
          </a:r>
          <a:r>
            <a:rPr lang="en-US" altLang="zh-TW" sz="1600" b="1" i="0" smtClean="0"/>
            <a:t/>
          </a:r>
          <a:br>
            <a:rPr lang="en-US" altLang="zh-TW" sz="1600" b="1" i="0" smtClean="0"/>
          </a:br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53E69ECB-7645-4221-9360-7975A7376DF6}" type="par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AC4078E7-46C1-4898-B534-9262B347FC3F}" type="sib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60D8EAE4-3DCB-455E-A0CE-B754A7B3A635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dirty="0"/>
        </a:p>
      </dgm:t>
    </dgm:pt>
    <dgm:pt modelId="{FDF668C1-1BE6-4575-8677-A8C62D1FA44A}" type="par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502A356A-9A80-4236-82CB-1D60E488731B}" type="sib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1C1CF649-DE84-4F25-AFB7-96E815296DB1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dirty="0"/>
        </a:p>
      </dgm:t>
    </dgm:pt>
    <dgm:pt modelId="{5AF29191-4F39-49D4-BF3F-1E4FF3F7F981}" type="par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60344BA5-6A0D-488B-8B55-194250B3B3D0}" type="sib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F49A9BC2-9938-45FD-9CC6-F712FE1405DB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dirty="0"/>
        </a:p>
      </dgm:t>
    </dgm:pt>
    <dgm:pt modelId="{18E6E261-B16D-4D43-BBD9-390A9F4A7911}" type="par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12831D87-E36E-468B-A28A-9634A6FB1495}" type="sib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3D9CA72F-4B1F-4F6E-B5EC-38D23647DC4E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dirty="0"/>
        </a:p>
      </dgm:t>
    </dgm:pt>
    <dgm:pt modelId="{B72E1F01-C870-4269-8C94-5A195DCEBBCC}" type="par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63D37C0-A4E8-4F25-B4B9-4BDC4C09680A}" type="sib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1B1A103-BB43-4215-B78A-991E1B00DFB4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dirty="0"/>
        </a:p>
      </dgm:t>
    </dgm:pt>
    <dgm:pt modelId="{473A0578-F3BD-4A2C-BE64-48C4A5504166}" type="par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14A1202C-DB83-4C9F-972D-23CE34B533D8}" type="sib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EA38DB7E-5CDD-429C-A181-BD5A2F12BE3D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改善人口急劇增加的問題</a:t>
          </a:r>
          <a:endParaRPr lang="zh-TW" altLang="en-US" sz="1600" dirty="0"/>
        </a:p>
      </dgm:t>
    </dgm:pt>
    <dgm:pt modelId="{02BDD131-CECC-4486-9B7B-F832FA79837B}" type="par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B534AC93-DA1E-414B-A1D2-4BC7A2E5EB6C}" type="sib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25EF08C5-49B9-4DA4-A2B8-7F26BBFB2F86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需要多方面配合</a:t>
          </a:r>
          <a:endParaRPr lang="zh-TW" altLang="en-US" sz="1600" b="1" i="0" dirty="0"/>
        </a:p>
      </dgm:t>
    </dgm:pt>
    <dgm:pt modelId="{57635C6C-921C-4F95-B8C4-797CD2314462}" type="par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62A57810-051F-4441-A4AB-BBF483A88E2C}" type="sib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3A3CB6EF-9A27-4D5E-BA51-8ECF4F3FF049}">
      <dgm:prSet custT="1"/>
      <dgm:spPr/>
      <dgm:t>
        <a:bodyPr/>
        <a:lstStyle/>
        <a:p>
          <a:r>
            <a:rPr lang="zh-TW" altLang="en-US" sz="1600" b="1" i="0" smtClean="0">
              <a:latin typeface="+mn-ea"/>
            </a:rPr>
            <a:t>降低糧食需要</a:t>
          </a:r>
          <a:endParaRPr lang="zh-TW" altLang="en-US" sz="1600" dirty="0"/>
        </a:p>
      </dgm:t>
    </dgm:pt>
    <dgm:pt modelId="{F5297C87-2DB4-4AE4-88A6-1272A5D088EB}" type="par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9DF9B54-266D-4AF3-A0ED-D6574BDA4C22}" type="sib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6BBD633-CA67-4565-A697-48E5CE1D8E1E}">
      <dgm:prSet custT="1"/>
      <dgm:spPr/>
      <dgm:t>
        <a:bodyPr/>
        <a:lstStyle/>
        <a:p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D02735A3-3F25-4FE6-A3F9-394E247192C9}" type="par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3B1CFCE4-A72E-4C87-A964-04D946F8D6D2}" type="sib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1D522B3E-A3FB-44E9-9FFE-5CB5EDCC38D5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刺激農業產量</a:t>
          </a:r>
          <a:endParaRPr lang="zh-TW" altLang="en-US" sz="1600" dirty="0"/>
        </a:p>
      </dgm:t>
    </dgm:pt>
    <dgm:pt modelId="{2B51C139-4755-414A-9179-E9744BBB796D}" type="sib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4D0107CB-17EC-4AC2-8569-12DDE7D0B741}" type="par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ScaleX="2658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 custScaleX="20216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 custScaleX="28089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B47FAF1B-AFA6-486C-8835-3AB4C3D136A3}" type="pres">
      <dgm:prSet presAssocID="{B0909649-975D-43BF-A686-8ADAFDC050CD}" presName="Name23" presStyleLbl="parChTrans1D4" presStyleIdx="0" presStyleCnt="14"/>
      <dgm:spPr/>
      <dgm:t>
        <a:bodyPr/>
        <a:lstStyle/>
        <a:p>
          <a:endParaRPr lang="zh-TW" altLang="en-US"/>
        </a:p>
      </dgm:t>
    </dgm:pt>
    <dgm:pt modelId="{F7FBB3D9-C594-4FD8-86F5-B539519419FC}" type="pres">
      <dgm:prSet presAssocID="{45CF225D-83CF-45C1-8FF8-05A6206F42F7}" presName="hierRoot4" presStyleCnt="0"/>
      <dgm:spPr/>
    </dgm:pt>
    <dgm:pt modelId="{D78216F4-309A-474E-8DA4-8CF8CD273E90}" type="pres">
      <dgm:prSet presAssocID="{45CF225D-83CF-45C1-8FF8-05A6206F42F7}" presName="composite4" presStyleCnt="0"/>
      <dgm:spPr/>
    </dgm:pt>
    <dgm:pt modelId="{D5335516-8377-41B4-8B72-B5800F2D7659}" type="pres">
      <dgm:prSet presAssocID="{45CF225D-83CF-45C1-8FF8-05A6206F42F7}" presName="background4" presStyleLbl="node4" presStyleIdx="0" presStyleCnt="14"/>
      <dgm:spPr/>
    </dgm:pt>
    <dgm:pt modelId="{05A5CC66-A99C-484A-A2BC-68B020AAC1A2}" type="pres">
      <dgm:prSet presAssocID="{45CF225D-83CF-45C1-8FF8-05A6206F42F7}" presName="text4" presStyleLbl="fgAcc4" presStyleIdx="0" presStyleCnt="14" custScaleX="206832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7E72F9-0A10-41B6-A7CC-4440AA02ABD7}" type="pres">
      <dgm:prSet presAssocID="{45CF225D-83CF-45C1-8FF8-05A6206F42F7}" presName="hierChild5" presStyleCnt="0"/>
      <dgm:spPr/>
    </dgm:pt>
    <dgm:pt modelId="{CC6D4E43-EB6B-4174-B94E-750C83824C83}" type="pres">
      <dgm:prSet presAssocID="{B6E8E589-CB0A-48D3-B59D-2B8DC606DD4E}" presName="Name23" presStyleLbl="parChTrans1D4" presStyleIdx="1" presStyleCnt="14"/>
      <dgm:spPr/>
      <dgm:t>
        <a:bodyPr/>
        <a:lstStyle/>
        <a:p>
          <a:endParaRPr lang="zh-TW" altLang="en-US"/>
        </a:p>
      </dgm:t>
    </dgm:pt>
    <dgm:pt modelId="{F6D09DAA-AF1A-465A-B2E5-06DDEE872DFE}" type="pres">
      <dgm:prSet presAssocID="{DC8B7EF9-AC90-4325-96A2-8CC73326827C}" presName="hierRoot4" presStyleCnt="0"/>
      <dgm:spPr/>
    </dgm:pt>
    <dgm:pt modelId="{4011E81D-0BE2-4A40-85D4-236A58CABFFB}" type="pres">
      <dgm:prSet presAssocID="{DC8B7EF9-AC90-4325-96A2-8CC73326827C}" presName="composite4" presStyleCnt="0"/>
      <dgm:spPr/>
    </dgm:pt>
    <dgm:pt modelId="{EF6C0C54-A1C6-4ED7-82D5-CF06A0209CCB}" type="pres">
      <dgm:prSet presAssocID="{DC8B7EF9-AC90-4325-96A2-8CC73326827C}" presName="background4" presStyleLbl="node4" presStyleIdx="1" presStyleCnt="14"/>
      <dgm:spPr/>
    </dgm:pt>
    <dgm:pt modelId="{D3EBB64A-135C-4086-A721-AA0018E51362}" type="pres">
      <dgm:prSet presAssocID="{DC8B7EF9-AC90-4325-96A2-8CC73326827C}" presName="text4" presStyleLbl="fgAcc4" presStyleIdx="1" presStyleCnt="14" custScaleX="15842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5A48EA2-8525-4FB2-9A10-6258AD409E28}" type="pres">
      <dgm:prSet presAssocID="{DC8B7EF9-AC90-4325-96A2-8CC73326827C}" presName="hierChild5" presStyleCnt="0"/>
      <dgm:spPr/>
    </dgm:pt>
    <dgm:pt modelId="{DFC20F6F-655C-41CE-A4DB-AB9BE52E48CD}" type="pres">
      <dgm:prSet presAssocID="{13FB23BA-6077-4D38-82DD-AB3472E2A2E1}" presName="Name23" presStyleLbl="parChTrans1D4" presStyleIdx="2" presStyleCnt="14"/>
      <dgm:spPr/>
      <dgm:t>
        <a:bodyPr/>
        <a:lstStyle/>
        <a:p>
          <a:endParaRPr lang="zh-TW" altLang="en-US"/>
        </a:p>
      </dgm:t>
    </dgm:pt>
    <dgm:pt modelId="{A7C079ED-5AC6-4ED6-ADD7-2611C00B653A}" type="pres">
      <dgm:prSet presAssocID="{0FC09D43-B688-4F7E-BA58-E8D7583A52DE}" presName="hierRoot4" presStyleCnt="0"/>
      <dgm:spPr/>
    </dgm:pt>
    <dgm:pt modelId="{9C8DFE46-04A3-4D5C-93D9-30B57DC77A79}" type="pres">
      <dgm:prSet presAssocID="{0FC09D43-B688-4F7E-BA58-E8D7583A52DE}" presName="composite4" presStyleCnt="0"/>
      <dgm:spPr/>
    </dgm:pt>
    <dgm:pt modelId="{CDB052EB-8314-487A-B0BB-58BEDF82349F}" type="pres">
      <dgm:prSet presAssocID="{0FC09D43-B688-4F7E-BA58-E8D7583A52DE}" presName="background4" presStyleLbl="node4" presStyleIdx="2" presStyleCnt="14"/>
      <dgm:spPr/>
    </dgm:pt>
    <dgm:pt modelId="{8D4534C3-0096-475D-A29B-E74763D98028}" type="pres">
      <dgm:prSet presAssocID="{0FC09D43-B688-4F7E-BA58-E8D7583A52DE}" presName="text4" presStyleLbl="fgAcc4" presStyleIdx="2" presStyleCnt="14" custScaleX="15240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2614D-7E5E-443E-81B6-EEEC76B0FBC6}" type="pres">
      <dgm:prSet presAssocID="{0FC09D43-B688-4F7E-BA58-E8D7583A52DE}" presName="hierChild5" presStyleCnt="0"/>
      <dgm:spPr/>
    </dgm:pt>
    <dgm:pt modelId="{09E6D636-42B8-4FB8-95BD-D71107572AF6}" type="pres">
      <dgm:prSet presAssocID="{53E69ECB-7645-4221-9360-7975A7376DF6}" presName="Name23" presStyleLbl="parChTrans1D4" presStyleIdx="3" presStyleCnt="14"/>
      <dgm:spPr/>
      <dgm:t>
        <a:bodyPr/>
        <a:lstStyle/>
        <a:p>
          <a:endParaRPr lang="zh-TW" altLang="en-US"/>
        </a:p>
      </dgm:t>
    </dgm:pt>
    <dgm:pt modelId="{509ACC12-E852-4450-B3DE-0EADD62262A5}" type="pres">
      <dgm:prSet presAssocID="{2D2D804B-852A-4CE2-8ED1-6D04EA2D5073}" presName="hierRoot4" presStyleCnt="0"/>
      <dgm:spPr/>
    </dgm:pt>
    <dgm:pt modelId="{5729FC37-5F38-4C80-B5C7-94FC392C3B15}" type="pres">
      <dgm:prSet presAssocID="{2D2D804B-852A-4CE2-8ED1-6D04EA2D5073}" presName="composite4" presStyleCnt="0"/>
      <dgm:spPr/>
    </dgm:pt>
    <dgm:pt modelId="{CA5607A3-F4F8-4135-89C1-4FB4DE69F4B6}" type="pres">
      <dgm:prSet presAssocID="{2D2D804B-852A-4CE2-8ED1-6D04EA2D5073}" presName="background4" presStyleLbl="node4" presStyleIdx="3" presStyleCnt="14"/>
      <dgm:spPr/>
    </dgm:pt>
    <dgm:pt modelId="{418F7E7F-D61D-4F82-A6AD-C4044CF9462F}" type="pres">
      <dgm:prSet presAssocID="{2D2D804B-852A-4CE2-8ED1-6D04EA2D5073}" presName="text4" presStyleLbl="fgAcc4" presStyleIdx="3" presStyleCnt="14" custScaleX="137971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A2E53AD-8342-497E-A18F-2A16C8DC505B}" type="pres">
      <dgm:prSet presAssocID="{2D2D804B-852A-4CE2-8ED1-6D04EA2D5073}" presName="hierChild5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 custScaleX="1793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6FC7FED4-D0E6-4251-9F5D-90DF60E86BAF}" type="pres">
      <dgm:prSet presAssocID="{02BDD131-CECC-4486-9B7B-F832FA79837B}" presName="Name23" presStyleLbl="parChTrans1D4" presStyleIdx="4" presStyleCnt="14"/>
      <dgm:spPr/>
      <dgm:t>
        <a:bodyPr/>
        <a:lstStyle/>
        <a:p>
          <a:endParaRPr lang="zh-TW" altLang="en-US"/>
        </a:p>
      </dgm:t>
    </dgm:pt>
    <dgm:pt modelId="{3A5337C7-AEA4-44B1-9CCE-5D3CB05F2D19}" type="pres">
      <dgm:prSet presAssocID="{EA38DB7E-5CDD-429C-A181-BD5A2F12BE3D}" presName="hierRoot4" presStyleCnt="0"/>
      <dgm:spPr/>
    </dgm:pt>
    <dgm:pt modelId="{B24B7968-31AE-41CD-BFB6-2A1044830E0A}" type="pres">
      <dgm:prSet presAssocID="{EA38DB7E-5CDD-429C-A181-BD5A2F12BE3D}" presName="composite4" presStyleCnt="0"/>
      <dgm:spPr/>
    </dgm:pt>
    <dgm:pt modelId="{FD316A6C-80C5-450F-9634-4047B2769A90}" type="pres">
      <dgm:prSet presAssocID="{EA38DB7E-5CDD-429C-A181-BD5A2F12BE3D}" presName="background4" presStyleLbl="node4" presStyleIdx="4" presStyleCnt="14"/>
      <dgm:spPr/>
    </dgm:pt>
    <dgm:pt modelId="{7223F445-D2BF-4B3E-9C18-6C4F16F49677}" type="pres">
      <dgm:prSet presAssocID="{EA38DB7E-5CDD-429C-A181-BD5A2F12BE3D}" presName="text4" presStyleLbl="fgAcc4" presStyleIdx="4" presStyleCnt="14" custScaleX="1041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B94C1B-AE6D-47BD-9834-714B4E71A192}" type="pres">
      <dgm:prSet presAssocID="{EA38DB7E-5CDD-429C-A181-BD5A2F12BE3D}" presName="hierChild5" presStyleCnt="0"/>
      <dgm:spPr/>
    </dgm:pt>
    <dgm:pt modelId="{50AE9458-6B04-435A-8C43-A43E03BE5E19}" type="pres">
      <dgm:prSet presAssocID="{F5297C87-2DB4-4AE4-88A6-1272A5D088EB}" presName="Name23" presStyleLbl="parChTrans1D4" presStyleIdx="5" presStyleCnt="14"/>
      <dgm:spPr/>
      <dgm:t>
        <a:bodyPr/>
        <a:lstStyle/>
        <a:p>
          <a:endParaRPr lang="zh-TW" altLang="en-US"/>
        </a:p>
      </dgm:t>
    </dgm:pt>
    <dgm:pt modelId="{94E70DC8-0052-4ED9-AC1B-A9BAFA625336}" type="pres">
      <dgm:prSet presAssocID="{3A3CB6EF-9A27-4D5E-BA51-8ECF4F3FF049}" presName="hierRoot4" presStyleCnt="0"/>
      <dgm:spPr/>
    </dgm:pt>
    <dgm:pt modelId="{F186A03C-708F-4962-9EA1-3F415E3D7779}" type="pres">
      <dgm:prSet presAssocID="{3A3CB6EF-9A27-4D5E-BA51-8ECF4F3FF049}" presName="composite4" presStyleCnt="0"/>
      <dgm:spPr/>
    </dgm:pt>
    <dgm:pt modelId="{986F59C3-1C60-4361-9E18-549456BB90BB}" type="pres">
      <dgm:prSet presAssocID="{3A3CB6EF-9A27-4D5E-BA51-8ECF4F3FF049}" presName="background4" presStyleLbl="node4" presStyleIdx="5" presStyleCnt="14"/>
      <dgm:spPr/>
    </dgm:pt>
    <dgm:pt modelId="{4E90C2F8-DED3-49D9-90A1-0D449BDF3A02}" type="pres">
      <dgm:prSet presAssocID="{3A3CB6EF-9A27-4D5E-BA51-8ECF4F3FF049}" presName="text4" presStyleLbl="fgAcc4" presStyleIdx="5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EEAB5-939B-4C2C-8192-475CC5D20448}" type="pres">
      <dgm:prSet presAssocID="{3A3CB6EF-9A27-4D5E-BA51-8ECF4F3FF049}" presName="hierChild5" presStyleCnt="0"/>
      <dgm:spPr/>
    </dgm:pt>
    <dgm:pt modelId="{C1B09F67-CA74-47BD-BCE5-4E2CEEEE40B4}" type="pres">
      <dgm:prSet presAssocID="{57635C6C-921C-4F95-B8C4-797CD2314462}" presName="Name23" presStyleLbl="parChTrans1D4" presStyleIdx="6" presStyleCnt="14"/>
      <dgm:spPr/>
      <dgm:t>
        <a:bodyPr/>
        <a:lstStyle/>
        <a:p>
          <a:endParaRPr lang="zh-TW" altLang="en-US"/>
        </a:p>
      </dgm:t>
    </dgm:pt>
    <dgm:pt modelId="{25A26576-F7C9-4629-966E-2833C7A0991A}" type="pres">
      <dgm:prSet presAssocID="{25EF08C5-49B9-4DA4-A2B8-7F26BBFB2F86}" presName="hierRoot4" presStyleCnt="0"/>
      <dgm:spPr/>
    </dgm:pt>
    <dgm:pt modelId="{64151A48-EF48-47DB-9848-8B4BC63E5633}" type="pres">
      <dgm:prSet presAssocID="{25EF08C5-49B9-4DA4-A2B8-7F26BBFB2F86}" presName="composite4" presStyleCnt="0"/>
      <dgm:spPr/>
    </dgm:pt>
    <dgm:pt modelId="{8A9C1EA5-4F75-4A9D-B9CF-6B0692F0AE20}" type="pres">
      <dgm:prSet presAssocID="{25EF08C5-49B9-4DA4-A2B8-7F26BBFB2F86}" presName="background4" presStyleLbl="node4" presStyleIdx="6" presStyleCnt="14"/>
      <dgm:spPr/>
    </dgm:pt>
    <dgm:pt modelId="{16319094-3AF6-4CA2-95E1-5519517ACC28}" type="pres">
      <dgm:prSet presAssocID="{25EF08C5-49B9-4DA4-A2B8-7F26BBFB2F86}" presName="text4" presStyleLbl="fgAcc4" presStyleIdx="6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D79807-3E81-47E4-A92A-E5AE69EB43AD}" type="pres">
      <dgm:prSet presAssocID="{25EF08C5-49B9-4DA4-A2B8-7F26BBFB2F86}" presName="hierChild5" presStyleCnt="0"/>
      <dgm:spPr/>
    </dgm:pt>
    <dgm:pt modelId="{C29189F3-8524-480E-8730-7AA6CB32AFE9}" type="pres">
      <dgm:prSet presAssocID="{D02735A3-3F25-4FE6-A3F9-394E247192C9}" presName="Name23" presStyleLbl="parChTrans1D4" presStyleIdx="7" presStyleCnt="14"/>
      <dgm:spPr/>
      <dgm:t>
        <a:bodyPr/>
        <a:lstStyle/>
        <a:p>
          <a:endParaRPr lang="zh-TW" altLang="en-US"/>
        </a:p>
      </dgm:t>
    </dgm:pt>
    <dgm:pt modelId="{258CD197-5F4B-4906-8D92-9A84F2E60C60}" type="pres">
      <dgm:prSet presAssocID="{C6BBD633-CA67-4565-A697-48E5CE1D8E1E}" presName="hierRoot4" presStyleCnt="0"/>
      <dgm:spPr/>
    </dgm:pt>
    <dgm:pt modelId="{9A89E29F-8B1B-4232-865F-D3C1335A358F}" type="pres">
      <dgm:prSet presAssocID="{C6BBD633-CA67-4565-A697-48E5CE1D8E1E}" presName="composite4" presStyleCnt="0"/>
      <dgm:spPr/>
    </dgm:pt>
    <dgm:pt modelId="{D378FDFF-FD41-41A3-8D97-5AED81CD2F38}" type="pres">
      <dgm:prSet presAssocID="{C6BBD633-CA67-4565-A697-48E5CE1D8E1E}" presName="background4" presStyleLbl="node4" presStyleIdx="7" presStyleCnt="14"/>
      <dgm:spPr/>
    </dgm:pt>
    <dgm:pt modelId="{B58F46A5-9CAE-475F-8DF2-E5DC600EEEC7}" type="pres">
      <dgm:prSet presAssocID="{C6BBD633-CA67-4565-A697-48E5CE1D8E1E}" presName="text4" presStyleLbl="fgAcc4" presStyleIdx="7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6426EA4-9BE3-4309-8C7C-D34D89B218CE}" type="pres">
      <dgm:prSet presAssocID="{C6BBD633-CA67-4565-A697-48E5CE1D8E1E}" presName="hierChild5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 custScaleX="21154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 custScaleX="20431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  <dgm:pt modelId="{54236883-5D9E-410C-9E75-2F5D89E47AEE}" type="pres">
      <dgm:prSet presAssocID="{4D0107CB-17EC-4AC2-8569-12DDE7D0B741}" presName="Name23" presStyleLbl="parChTrans1D4" presStyleIdx="8" presStyleCnt="14"/>
      <dgm:spPr/>
      <dgm:t>
        <a:bodyPr/>
        <a:lstStyle/>
        <a:p>
          <a:endParaRPr lang="zh-TW" altLang="en-US"/>
        </a:p>
      </dgm:t>
    </dgm:pt>
    <dgm:pt modelId="{8C4E2320-3442-444F-B06F-867D05E83EFD}" type="pres">
      <dgm:prSet presAssocID="{1D522B3E-A3FB-44E9-9FFE-5CB5EDCC38D5}" presName="hierRoot4" presStyleCnt="0"/>
      <dgm:spPr/>
    </dgm:pt>
    <dgm:pt modelId="{2A2DEC33-A3BD-45D6-AE51-EE82DB46AB76}" type="pres">
      <dgm:prSet presAssocID="{1D522B3E-A3FB-44E9-9FFE-5CB5EDCC38D5}" presName="composite4" presStyleCnt="0"/>
      <dgm:spPr/>
    </dgm:pt>
    <dgm:pt modelId="{648C91D4-E4CF-4190-B683-EBB5A90DAD6B}" type="pres">
      <dgm:prSet presAssocID="{1D522B3E-A3FB-44E9-9FFE-5CB5EDCC38D5}" presName="background4" presStyleLbl="node4" presStyleIdx="8" presStyleCnt="14"/>
      <dgm:spPr/>
    </dgm:pt>
    <dgm:pt modelId="{F6BF9D7E-11EA-415A-AB53-DD7CC62447D0}" type="pres">
      <dgm:prSet presAssocID="{1D522B3E-A3FB-44E9-9FFE-5CB5EDCC38D5}" presName="text4" presStyleLbl="fgAcc4" presStyleIdx="8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7BB75-5C4E-4216-9360-368214858026}" type="pres">
      <dgm:prSet presAssocID="{1D522B3E-A3FB-44E9-9FFE-5CB5EDCC38D5}" presName="hierChild5" presStyleCnt="0"/>
      <dgm:spPr/>
    </dgm:pt>
    <dgm:pt modelId="{E440E01A-F8E2-4119-9745-E94CB90BEC9B}" type="pres">
      <dgm:prSet presAssocID="{18E6E261-B16D-4D43-BBD9-390A9F4A7911}" presName="Name23" presStyleLbl="parChTrans1D4" presStyleIdx="9" presStyleCnt="14"/>
      <dgm:spPr/>
      <dgm:t>
        <a:bodyPr/>
        <a:lstStyle/>
        <a:p>
          <a:endParaRPr lang="zh-TW" altLang="en-US"/>
        </a:p>
      </dgm:t>
    </dgm:pt>
    <dgm:pt modelId="{21A674D1-CFC5-4114-812B-FD5992D5CA34}" type="pres">
      <dgm:prSet presAssocID="{F49A9BC2-9938-45FD-9CC6-F712FE1405DB}" presName="hierRoot4" presStyleCnt="0"/>
      <dgm:spPr/>
    </dgm:pt>
    <dgm:pt modelId="{6FBD401B-0A6E-423E-BBA0-009B7710A722}" type="pres">
      <dgm:prSet presAssocID="{F49A9BC2-9938-45FD-9CC6-F712FE1405DB}" presName="composite4" presStyleCnt="0"/>
      <dgm:spPr/>
    </dgm:pt>
    <dgm:pt modelId="{A485B4FA-7F7C-4314-A688-FF245CB44973}" type="pres">
      <dgm:prSet presAssocID="{F49A9BC2-9938-45FD-9CC6-F712FE1405DB}" presName="background4" presStyleLbl="node4" presStyleIdx="9" presStyleCnt="14"/>
      <dgm:spPr/>
    </dgm:pt>
    <dgm:pt modelId="{0A3AF056-620D-4AE5-9EFE-6A1BD16F38AB}" type="pres">
      <dgm:prSet presAssocID="{F49A9BC2-9938-45FD-9CC6-F712FE1405DB}" presName="text4" presStyleLbl="fgAcc4" presStyleIdx="9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8E41EE-98D3-4F4A-91D8-3923BAA85D06}" type="pres">
      <dgm:prSet presAssocID="{F49A9BC2-9938-45FD-9CC6-F712FE1405DB}" presName="hierChild5" presStyleCnt="0"/>
      <dgm:spPr/>
    </dgm:pt>
    <dgm:pt modelId="{B15F0D85-3D62-463A-B617-CF52AE654D4F}" type="pres">
      <dgm:prSet presAssocID="{FDF668C1-1BE6-4575-8677-A8C62D1FA44A}" presName="Name23" presStyleLbl="parChTrans1D4" presStyleIdx="10" presStyleCnt="14"/>
      <dgm:spPr/>
      <dgm:t>
        <a:bodyPr/>
        <a:lstStyle/>
        <a:p>
          <a:endParaRPr lang="zh-TW" altLang="en-US"/>
        </a:p>
      </dgm:t>
    </dgm:pt>
    <dgm:pt modelId="{6FEA413C-372E-488B-A7BF-FD9787006FFA}" type="pres">
      <dgm:prSet presAssocID="{60D8EAE4-3DCB-455E-A0CE-B754A7B3A635}" presName="hierRoot4" presStyleCnt="0"/>
      <dgm:spPr/>
    </dgm:pt>
    <dgm:pt modelId="{B9F2FA8D-D662-4CCA-B7BF-2FF9FD3807CC}" type="pres">
      <dgm:prSet presAssocID="{60D8EAE4-3DCB-455E-A0CE-B754A7B3A635}" presName="composite4" presStyleCnt="0"/>
      <dgm:spPr/>
    </dgm:pt>
    <dgm:pt modelId="{608E0578-F158-48BF-8A61-33C8A524B5E2}" type="pres">
      <dgm:prSet presAssocID="{60D8EAE4-3DCB-455E-A0CE-B754A7B3A635}" presName="background4" presStyleLbl="node4" presStyleIdx="10" presStyleCnt="14"/>
      <dgm:spPr/>
    </dgm:pt>
    <dgm:pt modelId="{120EBAE5-C848-452A-A181-6D869C10AE4C}" type="pres">
      <dgm:prSet presAssocID="{60D8EAE4-3DCB-455E-A0CE-B754A7B3A635}" presName="text4" presStyleLbl="fgAcc4" presStyleIdx="10" presStyleCnt="14" custScaleX="121298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6D2767-5EAB-4AA7-847F-8D0563210893}" type="pres">
      <dgm:prSet presAssocID="{60D8EAE4-3DCB-455E-A0CE-B754A7B3A635}" presName="hierChild5" presStyleCnt="0"/>
      <dgm:spPr/>
    </dgm:pt>
    <dgm:pt modelId="{B56D21AC-CD51-48EF-A6C1-27D6C9A452AE}" type="pres">
      <dgm:prSet presAssocID="{B72E1F01-C870-4269-8C94-5A195DCEBBCC}" presName="Name23" presStyleLbl="parChTrans1D4" presStyleIdx="11" presStyleCnt="14"/>
      <dgm:spPr/>
      <dgm:t>
        <a:bodyPr/>
        <a:lstStyle/>
        <a:p>
          <a:endParaRPr lang="zh-TW" altLang="en-US"/>
        </a:p>
      </dgm:t>
    </dgm:pt>
    <dgm:pt modelId="{70879457-AAF6-4C89-A099-936F030F49CB}" type="pres">
      <dgm:prSet presAssocID="{3D9CA72F-4B1F-4F6E-B5EC-38D23647DC4E}" presName="hierRoot4" presStyleCnt="0"/>
      <dgm:spPr/>
    </dgm:pt>
    <dgm:pt modelId="{C6A7A4A0-EE48-45B3-BBAA-3A466DB325EC}" type="pres">
      <dgm:prSet presAssocID="{3D9CA72F-4B1F-4F6E-B5EC-38D23647DC4E}" presName="composite4" presStyleCnt="0"/>
      <dgm:spPr/>
    </dgm:pt>
    <dgm:pt modelId="{FAE8156E-52C7-44AF-B7DE-9B678A73B843}" type="pres">
      <dgm:prSet presAssocID="{3D9CA72F-4B1F-4F6E-B5EC-38D23647DC4E}" presName="background4" presStyleLbl="node4" presStyleIdx="11" presStyleCnt="14"/>
      <dgm:spPr/>
    </dgm:pt>
    <dgm:pt modelId="{28ECE446-E129-4B64-AAA5-61F0ECE84117}" type="pres">
      <dgm:prSet presAssocID="{3D9CA72F-4B1F-4F6E-B5EC-38D23647DC4E}" presName="text4" presStyleLbl="fgAcc4" presStyleIdx="11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5E60F9-5B7C-4459-8CC7-AAD063936A60}" type="pres">
      <dgm:prSet presAssocID="{3D9CA72F-4B1F-4F6E-B5EC-38D23647DC4E}" presName="hierChild5" presStyleCnt="0"/>
      <dgm:spPr/>
    </dgm:pt>
    <dgm:pt modelId="{51C789B0-6B90-45F4-9AAD-F673EF2C380F}" type="pres">
      <dgm:prSet presAssocID="{5AF29191-4F39-49D4-BF3F-1E4FF3F7F981}" presName="Name23" presStyleLbl="parChTrans1D4" presStyleIdx="12" presStyleCnt="14"/>
      <dgm:spPr/>
      <dgm:t>
        <a:bodyPr/>
        <a:lstStyle/>
        <a:p>
          <a:endParaRPr lang="zh-TW" altLang="en-US"/>
        </a:p>
      </dgm:t>
    </dgm:pt>
    <dgm:pt modelId="{071D343B-8519-40A7-BCF2-3C765E8ECF41}" type="pres">
      <dgm:prSet presAssocID="{1C1CF649-DE84-4F25-AFB7-96E815296DB1}" presName="hierRoot4" presStyleCnt="0"/>
      <dgm:spPr/>
    </dgm:pt>
    <dgm:pt modelId="{1CB19043-FFAE-433E-A0EF-47488F695A0E}" type="pres">
      <dgm:prSet presAssocID="{1C1CF649-DE84-4F25-AFB7-96E815296DB1}" presName="composite4" presStyleCnt="0"/>
      <dgm:spPr/>
    </dgm:pt>
    <dgm:pt modelId="{327AC5CE-2DF6-4423-A095-2AE1E8C0696E}" type="pres">
      <dgm:prSet presAssocID="{1C1CF649-DE84-4F25-AFB7-96E815296DB1}" presName="background4" presStyleLbl="node4" presStyleIdx="12" presStyleCnt="14"/>
      <dgm:spPr/>
    </dgm:pt>
    <dgm:pt modelId="{CD486104-322B-4BA5-AAA0-86C88448ED1A}" type="pres">
      <dgm:prSet presAssocID="{1C1CF649-DE84-4F25-AFB7-96E815296DB1}" presName="text4" presStyleLbl="fgAcc4" presStyleIdx="12" presStyleCnt="14" custScaleX="1250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669068-194D-4359-AB1F-61D78871F454}" type="pres">
      <dgm:prSet presAssocID="{1C1CF649-DE84-4F25-AFB7-96E815296DB1}" presName="hierChild5" presStyleCnt="0"/>
      <dgm:spPr/>
    </dgm:pt>
    <dgm:pt modelId="{60124B00-F612-4A16-9F5E-5C47E13453BA}" type="pres">
      <dgm:prSet presAssocID="{473A0578-F3BD-4A2C-BE64-48C4A5504166}" presName="Name23" presStyleLbl="parChTrans1D4" presStyleIdx="13" presStyleCnt="14"/>
      <dgm:spPr/>
      <dgm:t>
        <a:bodyPr/>
        <a:lstStyle/>
        <a:p>
          <a:endParaRPr lang="zh-TW" altLang="en-US"/>
        </a:p>
      </dgm:t>
    </dgm:pt>
    <dgm:pt modelId="{4CFF76CA-561D-4304-8EBD-DFE98581C08A}" type="pres">
      <dgm:prSet presAssocID="{91B1A103-BB43-4215-B78A-991E1B00DFB4}" presName="hierRoot4" presStyleCnt="0"/>
      <dgm:spPr/>
    </dgm:pt>
    <dgm:pt modelId="{B3B291E1-4BF7-4AF8-8151-2E8672F2AD39}" type="pres">
      <dgm:prSet presAssocID="{91B1A103-BB43-4215-B78A-991E1B00DFB4}" presName="composite4" presStyleCnt="0"/>
      <dgm:spPr/>
    </dgm:pt>
    <dgm:pt modelId="{61E56518-FE7E-4CEA-862A-64C19D0576A1}" type="pres">
      <dgm:prSet presAssocID="{91B1A103-BB43-4215-B78A-991E1B00DFB4}" presName="background4" presStyleLbl="node4" presStyleIdx="13" presStyleCnt="14"/>
      <dgm:spPr/>
    </dgm:pt>
    <dgm:pt modelId="{8FE94153-E55D-45C1-8A30-974F7BEC177F}" type="pres">
      <dgm:prSet presAssocID="{91B1A103-BB43-4215-B78A-991E1B00DFB4}" presName="text4" presStyleLbl="fgAcc4" presStyleIdx="13" presStyleCnt="14" custScaleY="19323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FC60511-C125-437F-B96D-604B9BA4430C}" type="pres">
      <dgm:prSet presAssocID="{91B1A103-BB43-4215-B78A-991E1B00DFB4}" presName="hierChild5" presStyleCnt="0"/>
      <dgm:spPr/>
    </dgm:pt>
  </dgm:ptLst>
  <dgm:cxnLst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EC5AEBB7-3CD1-4926-9C3D-D30DBF84A679}" srcId="{A125253B-1852-47E1-AE1A-BB8A37DC814D}" destId="{45CF225D-83CF-45C1-8FF8-05A6206F42F7}" srcOrd="0" destOrd="0" parTransId="{B0909649-975D-43BF-A686-8ADAFDC050CD}" sibTransId="{0B0D6060-5795-430F-B1A3-7FF127553077}"/>
    <dgm:cxn modelId="{D47C7CC2-773F-48C9-930C-1B1995AA6405}" type="presOf" srcId="{D02735A3-3F25-4FE6-A3F9-394E247192C9}" destId="{C29189F3-8524-480E-8730-7AA6CB32AFE9}" srcOrd="0" destOrd="0" presId="urn:microsoft.com/office/officeart/2005/8/layout/hierarchy1"/>
    <dgm:cxn modelId="{DE39DB6C-2F2A-4CDE-B07B-97FE71FA94CD}" srcId="{A98FBD61-D80E-4296-9234-B7B4D3AA8191}" destId="{25EF08C5-49B9-4DA4-A2B8-7F26BBFB2F86}" srcOrd="1" destOrd="0" parTransId="{57635C6C-921C-4F95-B8C4-797CD2314462}" sibTransId="{62A57810-051F-4441-A4AB-BBF483A88E2C}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02F9DA7F-63CD-4F3A-9AD1-2DA77932AB99}" srcId="{1D522B3E-A3FB-44E9-9FFE-5CB5EDCC38D5}" destId="{F49A9BC2-9938-45FD-9CC6-F712FE1405DB}" srcOrd="0" destOrd="0" parTransId="{18E6E261-B16D-4D43-BBD9-390A9F4A7911}" sibTransId="{12831D87-E36E-468B-A28A-9634A6FB1495}"/>
    <dgm:cxn modelId="{017845A5-2B85-47FD-B7AE-E2B3F9E143DE}" type="presOf" srcId="{C6BBD633-CA67-4565-A697-48E5CE1D8E1E}" destId="{B58F46A5-9CAE-475F-8DF2-E5DC600EEEC7}" srcOrd="0" destOrd="0" presId="urn:microsoft.com/office/officeart/2005/8/layout/hierarchy1"/>
    <dgm:cxn modelId="{89E64320-7094-4E76-95E6-CEC274E9D09F}" type="presOf" srcId="{91B1A103-BB43-4215-B78A-991E1B00DFB4}" destId="{8FE94153-E55D-45C1-8A30-974F7BEC177F}" srcOrd="0" destOrd="0" presId="urn:microsoft.com/office/officeart/2005/8/layout/hierarchy1"/>
    <dgm:cxn modelId="{7142E5A1-3CFD-47A4-A72D-3492B2E71978}" type="presOf" srcId="{25EF08C5-49B9-4DA4-A2B8-7F26BBFB2F86}" destId="{16319094-3AF6-4CA2-95E1-5519517ACC28}" srcOrd="0" destOrd="0" presId="urn:microsoft.com/office/officeart/2005/8/layout/hierarchy1"/>
    <dgm:cxn modelId="{DB2DD9C7-8171-483E-BC06-DD089024112E}" type="presOf" srcId="{F49A9BC2-9938-45FD-9CC6-F712FE1405DB}" destId="{0A3AF056-620D-4AE5-9EFE-6A1BD16F38AB}" srcOrd="0" destOrd="0" presId="urn:microsoft.com/office/officeart/2005/8/layout/hierarchy1"/>
    <dgm:cxn modelId="{4BA26C91-78DA-46C9-A74A-0B4E2BF3FDCC}" type="presOf" srcId="{473A0578-F3BD-4A2C-BE64-48C4A5504166}" destId="{60124B00-F612-4A16-9F5E-5C47E13453BA}" srcOrd="0" destOrd="0" presId="urn:microsoft.com/office/officeart/2005/8/layout/hierarchy1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CAF2032D-A84E-43D7-BADD-59CDB026284C}" type="presOf" srcId="{B72E1F01-C870-4269-8C94-5A195DCEBBCC}" destId="{B56D21AC-CD51-48EF-A6C1-27D6C9A452AE}" srcOrd="0" destOrd="0" presId="urn:microsoft.com/office/officeart/2005/8/layout/hierarchy1"/>
    <dgm:cxn modelId="{C9156B31-15AF-4E17-8956-3306ECACBDDB}" srcId="{1C1CF649-DE84-4F25-AFB7-96E815296DB1}" destId="{91B1A103-BB43-4215-B78A-991E1B00DFB4}" srcOrd="0" destOrd="0" parTransId="{473A0578-F3BD-4A2C-BE64-48C4A5504166}" sibTransId="{14A1202C-DB83-4C9F-972D-23CE34B533D8}"/>
    <dgm:cxn modelId="{867E9C65-11FE-4D18-AC1C-FD69EDDEF635}" srcId="{45CF225D-83CF-45C1-8FF8-05A6206F42F7}" destId="{DC8B7EF9-AC90-4325-96A2-8CC73326827C}" srcOrd="0" destOrd="0" parTransId="{B6E8E589-CB0A-48D3-B59D-2B8DC606DD4E}" sibTransId="{88C85A52-B146-4EB4-99D2-739088608FA5}"/>
    <dgm:cxn modelId="{89FD908A-BBB2-412D-9E41-85F427AF03E7}" srcId="{60D8EAE4-3DCB-455E-A0CE-B754A7B3A635}" destId="{3D9CA72F-4B1F-4F6E-B5EC-38D23647DC4E}" srcOrd="0" destOrd="0" parTransId="{B72E1F01-C870-4269-8C94-5A195DCEBBCC}" sibTransId="{963D37C0-A4E8-4F25-B4B9-4BDC4C09680A}"/>
    <dgm:cxn modelId="{9C285AC5-9914-4E80-887D-131B2A6992BB}" type="presOf" srcId="{F5297C87-2DB4-4AE4-88A6-1272A5D088EB}" destId="{50AE9458-6B04-435A-8C43-A43E03BE5E19}" srcOrd="0" destOrd="0" presId="urn:microsoft.com/office/officeart/2005/8/layout/hierarchy1"/>
    <dgm:cxn modelId="{00931E0D-FBF6-4601-9B3D-87FD69C98057}" type="presOf" srcId="{02BDD131-CECC-4486-9B7B-F832FA79837B}" destId="{6FC7FED4-D0E6-4251-9F5D-90DF60E86BAF}" srcOrd="0" destOrd="0" presId="urn:microsoft.com/office/officeart/2005/8/layout/hierarchy1"/>
    <dgm:cxn modelId="{9C9D8291-BD57-4A15-9300-8232536FE7A2}" type="presOf" srcId="{1C1CF649-DE84-4F25-AFB7-96E815296DB1}" destId="{CD486104-322B-4BA5-AAA0-86C88448ED1A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7F53E4DD-8319-480C-9B7D-5243641AC6B9}" type="presOf" srcId="{5AF29191-4F39-49D4-BF3F-1E4FF3F7F981}" destId="{51C789B0-6B90-45F4-9AAD-F673EF2C380F}" srcOrd="0" destOrd="0" presId="urn:microsoft.com/office/officeart/2005/8/layout/hierarchy1"/>
    <dgm:cxn modelId="{613FB1B2-053F-41C2-BFFF-C02F5BFE0654}" type="presOf" srcId="{DC8B7EF9-AC90-4325-96A2-8CC73326827C}" destId="{D3EBB64A-135C-4086-A721-AA0018E51362}" srcOrd="0" destOrd="0" presId="urn:microsoft.com/office/officeart/2005/8/layout/hierarchy1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9F146E43-77F4-4798-9B17-7ABD2B4FC135}" type="presOf" srcId="{60D8EAE4-3DCB-455E-A0CE-B754A7B3A635}" destId="{120EBAE5-C848-452A-A181-6D869C10AE4C}" srcOrd="0" destOrd="0" presId="urn:microsoft.com/office/officeart/2005/8/layout/hierarchy1"/>
    <dgm:cxn modelId="{E1E95AE9-E356-4C4D-AECA-C9F58975FCC1}" type="presOf" srcId="{57635C6C-921C-4F95-B8C4-797CD2314462}" destId="{C1B09F67-CA74-47BD-BCE5-4E2CEEEE40B4}" srcOrd="0" destOrd="0" presId="urn:microsoft.com/office/officeart/2005/8/layout/hierarchy1"/>
    <dgm:cxn modelId="{A32AC638-8025-471D-A949-98B0C1276221}" type="presOf" srcId="{1D522B3E-A3FB-44E9-9FFE-5CB5EDCC38D5}" destId="{F6BF9D7E-11EA-415A-AB53-DD7CC62447D0}" srcOrd="0" destOrd="0" presId="urn:microsoft.com/office/officeart/2005/8/layout/hierarchy1"/>
    <dgm:cxn modelId="{DCCE66CA-C5DB-453F-B0B0-9E5CB75E4BDB}" type="presOf" srcId="{3A3CB6EF-9A27-4D5E-BA51-8ECF4F3FF049}" destId="{4E90C2F8-DED3-49D9-90A1-0D449BDF3A02}" srcOrd="0" destOrd="0" presId="urn:microsoft.com/office/officeart/2005/8/layout/hierarchy1"/>
    <dgm:cxn modelId="{44AC54B5-7278-441F-AFBB-E2F8B6CE039F}" type="presOf" srcId="{FDF668C1-1BE6-4575-8677-A8C62D1FA44A}" destId="{B15F0D85-3D62-463A-B617-CF52AE654D4F}" srcOrd="0" destOrd="0" presId="urn:microsoft.com/office/officeart/2005/8/layout/hierarchy1"/>
    <dgm:cxn modelId="{02CD8807-99FB-41E4-9D18-6E44297CF975}" type="presOf" srcId="{13FB23BA-6077-4D38-82DD-AB3472E2A2E1}" destId="{DFC20F6F-655C-41CE-A4DB-AB9BE52E48CD}" srcOrd="0" destOrd="0" presId="urn:microsoft.com/office/officeart/2005/8/layout/hierarchy1"/>
    <dgm:cxn modelId="{E711E801-62EE-4330-9F9B-6B1DA15A533A}" type="presOf" srcId="{2D2D804B-852A-4CE2-8ED1-6D04EA2D5073}" destId="{418F7E7F-D61D-4F82-A6AD-C4044CF9462F}" srcOrd="0" destOrd="0" presId="urn:microsoft.com/office/officeart/2005/8/layout/hierarchy1"/>
    <dgm:cxn modelId="{29455078-9AD7-43A6-88A4-CAE13CE28E4D}" srcId="{7427B028-24CF-47CE-BF70-899F7CBA37EE}" destId="{60D8EAE4-3DCB-455E-A0CE-B754A7B3A635}" srcOrd="1" destOrd="0" parTransId="{FDF668C1-1BE6-4575-8677-A8C62D1FA44A}" sibTransId="{502A356A-9A80-4236-82CB-1D60E488731B}"/>
    <dgm:cxn modelId="{AB7F198B-490C-4D41-BE1E-F26C4CF97922}" type="presOf" srcId="{45CF225D-83CF-45C1-8FF8-05A6206F42F7}" destId="{05A5CC66-A99C-484A-A2BC-68B020AAC1A2}" srcOrd="0" destOrd="0" presId="urn:microsoft.com/office/officeart/2005/8/layout/hierarchy1"/>
    <dgm:cxn modelId="{631B9BAC-34CB-4B38-AD74-8286C2446FA9}" type="presOf" srcId="{4D0107CB-17EC-4AC2-8569-12DDE7D0B741}" destId="{54236883-5D9E-410C-9E75-2F5D89E47AEE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AD140169-9AC9-4683-B349-796216C027E3}" type="presOf" srcId="{18E6E261-B16D-4D43-BBD9-390A9F4A7911}" destId="{E440E01A-F8E2-4119-9745-E94CB90BEC9B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D3583E8B-FDF9-45F6-90D2-635EA63C13C6}" srcId="{EA38DB7E-5CDD-429C-A181-BD5A2F12BE3D}" destId="{3A3CB6EF-9A27-4D5E-BA51-8ECF4F3FF049}" srcOrd="0" destOrd="0" parTransId="{F5297C87-2DB4-4AE4-88A6-1272A5D088EB}" sibTransId="{C9DF9B54-266D-4AF3-A0ED-D6574BDA4C22}"/>
    <dgm:cxn modelId="{68EC97E7-8335-4E4E-B3A6-32958588D901}" srcId="{7427B028-24CF-47CE-BF70-899F7CBA37EE}" destId="{1C1CF649-DE84-4F25-AFB7-96E815296DB1}" srcOrd="2" destOrd="0" parTransId="{5AF29191-4F39-49D4-BF3F-1E4FF3F7F981}" sibTransId="{60344BA5-6A0D-488B-8B55-194250B3B3D0}"/>
    <dgm:cxn modelId="{CD943AFF-4CEB-42B4-ACCF-3120EAF9123A}" srcId="{25EF08C5-49B9-4DA4-A2B8-7F26BBFB2F86}" destId="{C6BBD633-CA67-4565-A697-48E5CE1D8E1E}" srcOrd="0" destOrd="0" parTransId="{D02735A3-3F25-4FE6-A3F9-394E247192C9}" sibTransId="{3B1CFCE4-A72E-4C87-A964-04D946F8D6D2}"/>
    <dgm:cxn modelId="{ADB642B4-CE3C-4DA3-964E-01E4E515CFF1}" srcId="{A125253B-1852-47E1-AE1A-BB8A37DC814D}" destId="{0FC09D43-B688-4F7E-BA58-E8D7583A52DE}" srcOrd="1" destOrd="0" parTransId="{13FB23BA-6077-4D38-82DD-AB3472E2A2E1}" sibTransId="{DAA37EC9-3E21-4370-8FE7-ECF77394A1CC}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124CDFC3-0717-4498-973B-9AF46D5ABD7D}" srcId="{7427B028-24CF-47CE-BF70-899F7CBA37EE}" destId="{1D522B3E-A3FB-44E9-9FFE-5CB5EDCC38D5}" srcOrd="0" destOrd="0" parTransId="{4D0107CB-17EC-4AC2-8569-12DDE7D0B741}" sibTransId="{2B51C139-4755-414A-9179-E9744BBB796D}"/>
    <dgm:cxn modelId="{F936C179-0376-4A08-8C2F-D397C9A8C74C}" type="presOf" srcId="{0FC09D43-B688-4F7E-BA58-E8D7583A52DE}" destId="{8D4534C3-0096-475D-A29B-E74763D98028}" srcOrd="0" destOrd="0" presId="urn:microsoft.com/office/officeart/2005/8/layout/hierarchy1"/>
    <dgm:cxn modelId="{675363F5-0A9A-453D-B2BE-BBE18C8DDAA9}" type="presOf" srcId="{3D9CA72F-4B1F-4F6E-B5EC-38D23647DC4E}" destId="{28ECE446-E129-4B64-AAA5-61F0ECE84117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6B370609-0729-40ED-B7A2-C4113BDD208D}" srcId="{A98FBD61-D80E-4296-9234-B7B4D3AA8191}" destId="{EA38DB7E-5CDD-429C-A181-BD5A2F12BE3D}" srcOrd="0" destOrd="0" parTransId="{02BDD131-CECC-4486-9B7B-F832FA79837B}" sibTransId="{B534AC93-DA1E-414B-A1D2-4BC7A2E5EB6C}"/>
    <dgm:cxn modelId="{D90792DC-3CE2-494C-96F9-91E5A7A793AA}" srcId="{0FC09D43-B688-4F7E-BA58-E8D7583A52DE}" destId="{2D2D804B-852A-4CE2-8ED1-6D04EA2D5073}" srcOrd="0" destOrd="0" parTransId="{53E69ECB-7645-4221-9360-7975A7376DF6}" sibTransId="{AC4078E7-46C1-4898-B534-9262B347FC3F}"/>
    <dgm:cxn modelId="{780AE85D-1A2C-48F2-9A78-365092C4CCF7}" type="presOf" srcId="{B6E8E589-CB0A-48D3-B59D-2B8DC606DD4E}" destId="{CC6D4E43-EB6B-4174-B94E-750C83824C83}" srcOrd="0" destOrd="0" presId="urn:microsoft.com/office/officeart/2005/8/layout/hierarchy1"/>
    <dgm:cxn modelId="{120BA187-1BB4-4CD2-8D3F-23FC08891B0B}" type="presOf" srcId="{B0909649-975D-43BF-A686-8ADAFDC050CD}" destId="{B47FAF1B-AFA6-486C-8835-3AB4C3D136A3}" srcOrd="0" destOrd="0" presId="urn:microsoft.com/office/officeart/2005/8/layout/hierarchy1"/>
    <dgm:cxn modelId="{812FFFE1-D897-4FF9-B09F-CEE0E838BAB7}" type="presOf" srcId="{EA38DB7E-5CDD-429C-A181-BD5A2F12BE3D}" destId="{7223F445-D2BF-4B3E-9C18-6C4F16F49677}" srcOrd="0" destOrd="0" presId="urn:microsoft.com/office/officeart/2005/8/layout/hierarchy1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D55300D-F0D5-4C86-A1E1-CC97968587A7}" type="presOf" srcId="{53E69ECB-7645-4221-9360-7975A7376DF6}" destId="{09E6D636-42B8-4FB8-95BD-D71107572AF6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F6663052-7BA7-4B51-8768-3CDEA6DE8BE8}" type="presParOf" srcId="{5124F682-E3AA-446E-8B3B-7DFB92D17882}" destId="{B47FAF1B-AFA6-486C-8835-3AB4C3D136A3}" srcOrd="0" destOrd="0" presId="urn:microsoft.com/office/officeart/2005/8/layout/hierarchy1"/>
    <dgm:cxn modelId="{8189AF45-3237-4728-9252-604E81BFED84}" type="presParOf" srcId="{5124F682-E3AA-446E-8B3B-7DFB92D17882}" destId="{F7FBB3D9-C594-4FD8-86F5-B539519419FC}" srcOrd="1" destOrd="0" presId="urn:microsoft.com/office/officeart/2005/8/layout/hierarchy1"/>
    <dgm:cxn modelId="{3D54F217-6D96-4AED-B66A-806B9CF1BF27}" type="presParOf" srcId="{F7FBB3D9-C594-4FD8-86F5-B539519419FC}" destId="{D78216F4-309A-474E-8DA4-8CF8CD273E90}" srcOrd="0" destOrd="0" presId="urn:microsoft.com/office/officeart/2005/8/layout/hierarchy1"/>
    <dgm:cxn modelId="{99967394-10B2-4C6D-AC67-8B12F645CADA}" type="presParOf" srcId="{D78216F4-309A-474E-8DA4-8CF8CD273E90}" destId="{D5335516-8377-41B4-8B72-B5800F2D7659}" srcOrd="0" destOrd="0" presId="urn:microsoft.com/office/officeart/2005/8/layout/hierarchy1"/>
    <dgm:cxn modelId="{9F5697DB-7149-473E-8C13-E7C30CDC9E50}" type="presParOf" srcId="{D78216F4-309A-474E-8DA4-8CF8CD273E90}" destId="{05A5CC66-A99C-484A-A2BC-68B020AAC1A2}" srcOrd="1" destOrd="0" presId="urn:microsoft.com/office/officeart/2005/8/layout/hierarchy1"/>
    <dgm:cxn modelId="{006A8CA1-5B80-480B-AFEC-AC298DB0EFD2}" type="presParOf" srcId="{F7FBB3D9-C594-4FD8-86F5-B539519419FC}" destId="{347E72F9-0A10-41B6-A7CC-4440AA02ABD7}" srcOrd="1" destOrd="0" presId="urn:microsoft.com/office/officeart/2005/8/layout/hierarchy1"/>
    <dgm:cxn modelId="{53261F50-1007-4010-A13A-2A9571DB5C63}" type="presParOf" srcId="{347E72F9-0A10-41B6-A7CC-4440AA02ABD7}" destId="{CC6D4E43-EB6B-4174-B94E-750C83824C83}" srcOrd="0" destOrd="0" presId="urn:microsoft.com/office/officeart/2005/8/layout/hierarchy1"/>
    <dgm:cxn modelId="{C15D33C9-8283-4DE2-ADFF-DB79CE886139}" type="presParOf" srcId="{347E72F9-0A10-41B6-A7CC-4440AA02ABD7}" destId="{F6D09DAA-AF1A-465A-B2E5-06DDEE872DFE}" srcOrd="1" destOrd="0" presId="urn:microsoft.com/office/officeart/2005/8/layout/hierarchy1"/>
    <dgm:cxn modelId="{C2E059DD-B50F-4CAC-8163-DDCC964C16F5}" type="presParOf" srcId="{F6D09DAA-AF1A-465A-B2E5-06DDEE872DFE}" destId="{4011E81D-0BE2-4A40-85D4-236A58CABFFB}" srcOrd="0" destOrd="0" presId="urn:microsoft.com/office/officeart/2005/8/layout/hierarchy1"/>
    <dgm:cxn modelId="{54AB074F-1DEF-4CF5-9ABD-45EBA5436D4D}" type="presParOf" srcId="{4011E81D-0BE2-4A40-85D4-236A58CABFFB}" destId="{EF6C0C54-A1C6-4ED7-82D5-CF06A0209CCB}" srcOrd="0" destOrd="0" presId="urn:microsoft.com/office/officeart/2005/8/layout/hierarchy1"/>
    <dgm:cxn modelId="{8572AA3D-9AC8-4615-91E6-53053FDE6224}" type="presParOf" srcId="{4011E81D-0BE2-4A40-85D4-236A58CABFFB}" destId="{D3EBB64A-135C-4086-A721-AA0018E51362}" srcOrd="1" destOrd="0" presId="urn:microsoft.com/office/officeart/2005/8/layout/hierarchy1"/>
    <dgm:cxn modelId="{86AEF02A-7DCF-4914-A556-9A19719C56C0}" type="presParOf" srcId="{F6D09DAA-AF1A-465A-B2E5-06DDEE872DFE}" destId="{65A48EA2-8525-4FB2-9A10-6258AD409E28}" srcOrd="1" destOrd="0" presId="urn:microsoft.com/office/officeart/2005/8/layout/hierarchy1"/>
    <dgm:cxn modelId="{75B650B0-4249-40DF-B790-C65CF656DEB2}" type="presParOf" srcId="{5124F682-E3AA-446E-8B3B-7DFB92D17882}" destId="{DFC20F6F-655C-41CE-A4DB-AB9BE52E48CD}" srcOrd="2" destOrd="0" presId="urn:microsoft.com/office/officeart/2005/8/layout/hierarchy1"/>
    <dgm:cxn modelId="{61DD1501-1A3F-469E-B2A9-EF054A26980A}" type="presParOf" srcId="{5124F682-E3AA-446E-8B3B-7DFB92D17882}" destId="{A7C079ED-5AC6-4ED6-ADD7-2611C00B653A}" srcOrd="3" destOrd="0" presId="urn:microsoft.com/office/officeart/2005/8/layout/hierarchy1"/>
    <dgm:cxn modelId="{2BC793A5-F679-4F35-BE13-826D113304AE}" type="presParOf" srcId="{A7C079ED-5AC6-4ED6-ADD7-2611C00B653A}" destId="{9C8DFE46-04A3-4D5C-93D9-30B57DC77A79}" srcOrd="0" destOrd="0" presId="urn:microsoft.com/office/officeart/2005/8/layout/hierarchy1"/>
    <dgm:cxn modelId="{CA889F36-4DE4-46EA-830D-FCFAFB86D754}" type="presParOf" srcId="{9C8DFE46-04A3-4D5C-93D9-30B57DC77A79}" destId="{CDB052EB-8314-487A-B0BB-58BEDF82349F}" srcOrd="0" destOrd="0" presId="urn:microsoft.com/office/officeart/2005/8/layout/hierarchy1"/>
    <dgm:cxn modelId="{C621B455-8E96-4026-BB61-7A1CA7201907}" type="presParOf" srcId="{9C8DFE46-04A3-4D5C-93D9-30B57DC77A79}" destId="{8D4534C3-0096-475D-A29B-E74763D98028}" srcOrd="1" destOrd="0" presId="urn:microsoft.com/office/officeart/2005/8/layout/hierarchy1"/>
    <dgm:cxn modelId="{9902A092-8D73-4B6B-A8ED-F00FD71A730A}" type="presParOf" srcId="{A7C079ED-5AC6-4ED6-ADD7-2611C00B653A}" destId="{78A2614D-7E5E-443E-81B6-EEEC76B0FBC6}" srcOrd="1" destOrd="0" presId="urn:microsoft.com/office/officeart/2005/8/layout/hierarchy1"/>
    <dgm:cxn modelId="{4109D4CA-A3AF-4135-B12A-AF782BDA9AED}" type="presParOf" srcId="{78A2614D-7E5E-443E-81B6-EEEC76B0FBC6}" destId="{09E6D636-42B8-4FB8-95BD-D71107572AF6}" srcOrd="0" destOrd="0" presId="urn:microsoft.com/office/officeart/2005/8/layout/hierarchy1"/>
    <dgm:cxn modelId="{134E5C48-329F-4DB7-926C-495B3E79E7AC}" type="presParOf" srcId="{78A2614D-7E5E-443E-81B6-EEEC76B0FBC6}" destId="{509ACC12-E852-4450-B3DE-0EADD62262A5}" srcOrd="1" destOrd="0" presId="urn:microsoft.com/office/officeart/2005/8/layout/hierarchy1"/>
    <dgm:cxn modelId="{70B80417-D4E4-469A-A15B-1E79088AA0F1}" type="presParOf" srcId="{509ACC12-E852-4450-B3DE-0EADD62262A5}" destId="{5729FC37-5F38-4C80-B5C7-94FC392C3B15}" srcOrd="0" destOrd="0" presId="urn:microsoft.com/office/officeart/2005/8/layout/hierarchy1"/>
    <dgm:cxn modelId="{CE149B1A-A664-4C33-9C17-3192507AC4C6}" type="presParOf" srcId="{5729FC37-5F38-4C80-B5C7-94FC392C3B15}" destId="{CA5607A3-F4F8-4135-89C1-4FB4DE69F4B6}" srcOrd="0" destOrd="0" presId="urn:microsoft.com/office/officeart/2005/8/layout/hierarchy1"/>
    <dgm:cxn modelId="{357F600C-8617-458D-801E-2BC589852D4C}" type="presParOf" srcId="{5729FC37-5F38-4C80-B5C7-94FC392C3B15}" destId="{418F7E7F-D61D-4F82-A6AD-C4044CF9462F}" srcOrd="1" destOrd="0" presId="urn:microsoft.com/office/officeart/2005/8/layout/hierarchy1"/>
    <dgm:cxn modelId="{96D18FC9-B6E0-46C6-932D-ECB6276464C6}" type="presParOf" srcId="{509ACC12-E852-4450-B3DE-0EADD62262A5}" destId="{9A2E53AD-8342-497E-A18F-2A16C8DC505B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4B04A11A-5B9D-4BCA-A585-62FF512C7523}" type="presParOf" srcId="{B6484FDA-30E9-4038-88E7-D06D037EC04C}" destId="{6FC7FED4-D0E6-4251-9F5D-90DF60E86BAF}" srcOrd="0" destOrd="0" presId="urn:microsoft.com/office/officeart/2005/8/layout/hierarchy1"/>
    <dgm:cxn modelId="{EE36E6BD-8226-4F1B-9B38-2ADC3999126D}" type="presParOf" srcId="{B6484FDA-30E9-4038-88E7-D06D037EC04C}" destId="{3A5337C7-AEA4-44B1-9CCE-5D3CB05F2D19}" srcOrd="1" destOrd="0" presId="urn:microsoft.com/office/officeart/2005/8/layout/hierarchy1"/>
    <dgm:cxn modelId="{22FB3288-7960-46BA-9630-F7B901D30DF2}" type="presParOf" srcId="{3A5337C7-AEA4-44B1-9CCE-5D3CB05F2D19}" destId="{B24B7968-31AE-41CD-BFB6-2A1044830E0A}" srcOrd="0" destOrd="0" presId="urn:microsoft.com/office/officeart/2005/8/layout/hierarchy1"/>
    <dgm:cxn modelId="{66711AFE-57C2-4B3E-96AA-83666599E146}" type="presParOf" srcId="{B24B7968-31AE-41CD-BFB6-2A1044830E0A}" destId="{FD316A6C-80C5-450F-9634-4047B2769A90}" srcOrd="0" destOrd="0" presId="urn:microsoft.com/office/officeart/2005/8/layout/hierarchy1"/>
    <dgm:cxn modelId="{3AF80489-6EEF-44A1-A976-428D1ED6C66D}" type="presParOf" srcId="{B24B7968-31AE-41CD-BFB6-2A1044830E0A}" destId="{7223F445-D2BF-4B3E-9C18-6C4F16F49677}" srcOrd="1" destOrd="0" presId="urn:microsoft.com/office/officeart/2005/8/layout/hierarchy1"/>
    <dgm:cxn modelId="{081F47F3-FE50-4B1A-90A6-81942CFBEBB6}" type="presParOf" srcId="{3A5337C7-AEA4-44B1-9CCE-5D3CB05F2D19}" destId="{AAB94C1B-AE6D-47BD-9834-714B4E71A192}" srcOrd="1" destOrd="0" presId="urn:microsoft.com/office/officeart/2005/8/layout/hierarchy1"/>
    <dgm:cxn modelId="{5B2C8298-A294-4829-B163-370B49B266E4}" type="presParOf" srcId="{AAB94C1B-AE6D-47BD-9834-714B4E71A192}" destId="{50AE9458-6B04-435A-8C43-A43E03BE5E19}" srcOrd="0" destOrd="0" presId="urn:microsoft.com/office/officeart/2005/8/layout/hierarchy1"/>
    <dgm:cxn modelId="{65BF2A17-942F-4429-8957-4A2039576E3E}" type="presParOf" srcId="{AAB94C1B-AE6D-47BD-9834-714B4E71A192}" destId="{94E70DC8-0052-4ED9-AC1B-A9BAFA625336}" srcOrd="1" destOrd="0" presId="urn:microsoft.com/office/officeart/2005/8/layout/hierarchy1"/>
    <dgm:cxn modelId="{894E7A0E-2F0D-4D68-A6F4-7B27A77095E8}" type="presParOf" srcId="{94E70DC8-0052-4ED9-AC1B-A9BAFA625336}" destId="{F186A03C-708F-4962-9EA1-3F415E3D7779}" srcOrd="0" destOrd="0" presId="urn:microsoft.com/office/officeart/2005/8/layout/hierarchy1"/>
    <dgm:cxn modelId="{C000BECB-694D-4BA9-BBCC-133ACE67E1A2}" type="presParOf" srcId="{F186A03C-708F-4962-9EA1-3F415E3D7779}" destId="{986F59C3-1C60-4361-9E18-549456BB90BB}" srcOrd="0" destOrd="0" presId="urn:microsoft.com/office/officeart/2005/8/layout/hierarchy1"/>
    <dgm:cxn modelId="{5E5922FB-4D9F-43DB-A499-4C579D885814}" type="presParOf" srcId="{F186A03C-708F-4962-9EA1-3F415E3D7779}" destId="{4E90C2F8-DED3-49D9-90A1-0D449BDF3A02}" srcOrd="1" destOrd="0" presId="urn:microsoft.com/office/officeart/2005/8/layout/hierarchy1"/>
    <dgm:cxn modelId="{C8B5DD7D-3182-4AA1-BBB2-42499540DDFF}" type="presParOf" srcId="{94E70DC8-0052-4ED9-AC1B-A9BAFA625336}" destId="{380EEAB5-939B-4C2C-8192-475CC5D20448}" srcOrd="1" destOrd="0" presId="urn:microsoft.com/office/officeart/2005/8/layout/hierarchy1"/>
    <dgm:cxn modelId="{B7A53544-605D-445E-84C5-F32E0A4D43FF}" type="presParOf" srcId="{B6484FDA-30E9-4038-88E7-D06D037EC04C}" destId="{C1B09F67-CA74-47BD-BCE5-4E2CEEEE40B4}" srcOrd="2" destOrd="0" presId="urn:microsoft.com/office/officeart/2005/8/layout/hierarchy1"/>
    <dgm:cxn modelId="{06D68F98-DAF1-4ADC-8F06-8D43476873DD}" type="presParOf" srcId="{B6484FDA-30E9-4038-88E7-D06D037EC04C}" destId="{25A26576-F7C9-4629-966E-2833C7A0991A}" srcOrd="3" destOrd="0" presId="urn:microsoft.com/office/officeart/2005/8/layout/hierarchy1"/>
    <dgm:cxn modelId="{452C6FF0-C33B-4B56-8899-45ECF6095798}" type="presParOf" srcId="{25A26576-F7C9-4629-966E-2833C7A0991A}" destId="{64151A48-EF48-47DB-9848-8B4BC63E5633}" srcOrd="0" destOrd="0" presId="urn:microsoft.com/office/officeart/2005/8/layout/hierarchy1"/>
    <dgm:cxn modelId="{F4D6E524-B488-49D7-BE4F-360741234440}" type="presParOf" srcId="{64151A48-EF48-47DB-9848-8B4BC63E5633}" destId="{8A9C1EA5-4F75-4A9D-B9CF-6B0692F0AE20}" srcOrd="0" destOrd="0" presId="urn:microsoft.com/office/officeart/2005/8/layout/hierarchy1"/>
    <dgm:cxn modelId="{FEEA66F7-BE87-438F-B60C-2CC998636E8D}" type="presParOf" srcId="{64151A48-EF48-47DB-9848-8B4BC63E5633}" destId="{16319094-3AF6-4CA2-95E1-5519517ACC28}" srcOrd="1" destOrd="0" presId="urn:microsoft.com/office/officeart/2005/8/layout/hierarchy1"/>
    <dgm:cxn modelId="{0B339599-19B4-4099-A3C4-400F1CB2687C}" type="presParOf" srcId="{25A26576-F7C9-4629-966E-2833C7A0991A}" destId="{8AD79807-3E81-47E4-A92A-E5AE69EB43AD}" srcOrd="1" destOrd="0" presId="urn:microsoft.com/office/officeart/2005/8/layout/hierarchy1"/>
    <dgm:cxn modelId="{76EEC732-8ED7-4A6E-A6F5-AD65C33C1BE6}" type="presParOf" srcId="{8AD79807-3E81-47E4-A92A-E5AE69EB43AD}" destId="{C29189F3-8524-480E-8730-7AA6CB32AFE9}" srcOrd="0" destOrd="0" presId="urn:microsoft.com/office/officeart/2005/8/layout/hierarchy1"/>
    <dgm:cxn modelId="{858EC7D7-D648-447A-A734-DC28CC2FE92C}" type="presParOf" srcId="{8AD79807-3E81-47E4-A92A-E5AE69EB43AD}" destId="{258CD197-5F4B-4906-8D92-9A84F2E60C60}" srcOrd="1" destOrd="0" presId="urn:microsoft.com/office/officeart/2005/8/layout/hierarchy1"/>
    <dgm:cxn modelId="{B76D92F6-7B49-48E6-A237-F3A5624DBD84}" type="presParOf" srcId="{258CD197-5F4B-4906-8D92-9A84F2E60C60}" destId="{9A89E29F-8B1B-4232-865F-D3C1335A358F}" srcOrd="0" destOrd="0" presId="urn:microsoft.com/office/officeart/2005/8/layout/hierarchy1"/>
    <dgm:cxn modelId="{BE3EECE4-639C-4AB0-A385-5676BF87D312}" type="presParOf" srcId="{9A89E29F-8B1B-4232-865F-D3C1335A358F}" destId="{D378FDFF-FD41-41A3-8D97-5AED81CD2F38}" srcOrd="0" destOrd="0" presId="urn:microsoft.com/office/officeart/2005/8/layout/hierarchy1"/>
    <dgm:cxn modelId="{B2FE7F92-123A-447F-B1AF-6DF2D757D715}" type="presParOf" srcId="{9A89E29F-8B1B-4232-865F-D3C1335A358F}" destId="{B58F46A5-9CAE-475F-8DF2-E5DC600EEEC7}" srcOrd="1" destOrd="0" presId="urn:microsoft.com/office/officeart/2005/8/layout/hierarchy1"/>
    <dgm:cxn modelId="{45D370C3-6310-4AE1-9864-75BE32165B7D}" type="presParOf" srcId="{258CD197-5F4B-4906-8D92-9A84F2E60C60}" destId="{36426EA4-9BE3-4309-8C7C-D34D89B218CE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  <dgm:cxn modelId="{7D14D610-964B-4AAE-B03F-2AEE1AFF82B8}" type="presParOf" srcId="{219A1FC8-9048-430B-BA44-0D94D304B6DC}" destId="{54236883-5D9E-410C-9E75-2F5D89E47AEE}" srcOrd="0" destOrd="0" presId="urn:microsoft.com/office/officeart/2005/8/layout/hierarchy1"/>
    <dgm:cxn modelId="{363F7DB3-6C0A-4615-A95F-06FAD24EE4D1}" type="presParOf" srcId="{219A1FC8-9048-430B-BA44-0D94D304B6DC}" destId="{8C4E2320-3442-444F-B06F-867D05E83EFD}" srcOrd="1" destOrd="0" presId="urn:microsoft.com/office/officeart/2005/8/layout/hierarchy1"/>
    <dgm:cxn modelId="{A7657712-2D3A-44EE-B73E-93729A7374BB}" type="presParOf" srcId="{8C4E2320-3442-444F-B06F-867D05E83EFD}" destId="{2A2DEC33-A3BD-45D6-AE51-EE82DB46AB76}" srcOrd="0" destOrd="0" presId="urn:microsoft.com/office/officeart/2005/8/layout/hierarchy1"/>
    <dgm:cxn modelId="{D2E23EA2-FBAF-4A3E-A24F-84A50E9D8F87}" type="presParOf" srcId="{2A2DEC33-A3BD-45D6-AE51-EE82DB46AB76}" destId="{648C91D4-E4CF-4190-B683-EBB5A90DAD6B}" srcOrd="0" destOrd="0" presId="urn:microsoft.com/office/officeart/2005/8/layout/hierarchy1"/>
    <dgm:cxn modelId="{AD8EBFFC-B1C3-42A5-9CF8-081888D8AA8D}" type="presParOf" srcId="{2A2DEC33-A3BD-45D6-AE51-EE82DB46AB76}" destId="{F6BF9D7E-11EA-415A-AB53-DD7CC62447D0}" srcOrd="1" destOrd="0" presId="urn:microsoft.com/office/officeart/2005/8/layout/hierarchy1"/>
    <dgm:cxn modelId="{13FDBB2D-EA0F-4DE3-9AE6-87EBF6369BAD}" type="presParOf" srcId="{8C4E2320-3442-444F-B06F-867D05E83EFD}" destId="{2BB7BB75-5C4E-4216-9360-368214858026}" srcOrd="1" destOrd="0" presId="urn:microsoft.com/office/officeart/2005/8/layout/hierarchy1"/>
    <dgm:cxn modelId="{36F63EEC-BFE1-4C6A-B36C-6D3C3DEF4354}" type="presParOf" srcId="{2BB7BB75-5C4E-4216-9360-368214858026}" destId="{E440E01A-F8E2-4119-9745-E94CB90BEC9B}" srcOrd="0" destOrd="0" presId="urn:microsoft.com/office/officeart/2005/8/layout/hierarchy1"/>
    <dgm:cxn modelId="{C27D4515-BE6F-4B36-B624-09C73E7F949E}" type="presParOf" srcId="{2BB7BB75-5C4E-4216-9360-368214858026}" destId="{21A674D1-CFC5-4114-812B-FD5992D5CA34}" srcOrd="1" destOrd="0" presId="urn:microsoft.com/office/officeart/2005/8/layout/hierarchy1"/>
    <dgm:cxn modelId="{CDBC09B9-7F35-4EC9-B129-EBBC4BA6C7CD}" type="presParOf" srcId="{21A674D1-CFC5-4114-812B-FD5992D5CA34}" destId="{6FBD401B-0A6E-423E-BBA0-009B7710A722}" srcOrd="0" destOrd="0" presId="urn:microsoft.com/office/officeart/2005/8/layout/hierarchy1"/>
    <dgm:cxn modelId="{45478EBA-C221-4A1D-9E21-3C6DA74F6A48}" type="presParOf" srcId="{6FBD401B-0A6E-423E-BBA0-009B7710A722}" destId="{A485B4FA-7F7C-4314-A688-FF245CB44973}" srcOrd="0" destOrd="0" presId="urn:microsoft.com/office/officeart/2005/8/layout/hierarchy1"/>
    <dgm:cxn modelId="{72565B64-474F-4ABE-B114-8B121977CBCB}" type="presParOf" srcId="{6FBD401B-0A6E-423E-BBA0-009B7710A722}" destId="{0A3AF056-620D-4AE5-9EFE-6A1BD16F38AB}" srcOrd="1" destOrd="0" presId="urn:microsoft.com/office/officeart/2005/8/layout/hierarchy1"/>
    <dgm:cxn modelId="{38EBB0E9-8EAA-41A7-B3DB-2F91393CE9B4}" type="presParOf" srcId="{21A674D1-CFC5-4114-812B-FD5992D5CA34}" destId="{CC8E41EE-98D3-4F4A-91D8-3923BAA85D06}" srcOrd="1" destOrd="0" presId="urn:microsoft.com/office/officeart/2005/8/layout/hierarchy1"/>
    <dgm:cxn modelId="{0D1C1863-792C-4D9D-9699-99F0EA96B35D}" type="presParOf" srcId="{219A1FC8-9048-430B-BA44-0D94D304B6DC}" destId="{B15F0D85-3D62-463A-B617-CF52AE654D4F}" srcOrd="2" destOrd="0" presId="urn:microsoft.com/office/officeart/2005/8/layout/hierarchy1"/>
    <dgm:cxn modelId="{8AC137CB-0AE9-41DE-A7B4-BCE55F035071}" type="presParOf" srcId="{219A1FC8-9048-430B-BA44-0D94D304B6DC}" destId="{6FEA413C-372E-488B-A7BF-FD9787006FFA}" srcOrd="3" destOrd="0" presId="urn:microsoft.com/office/officeart/2005/8/layout/hierarchy1"/>
    <dgm:cxn modelId="{10D43786-A77D-4935-BAC7-C6AD5B5A3C67}" type="presParOf" srcId="{6FEA413C-372E-488B-A7BF-FD9787006FFA}" destId="{B9F2FA8D-D662-4CCA-B7BF-2FF9FD3807CC}" srcOrd="0" destOrd="0" presId="urn:microsoft.com/office/officeart/2005/8/layout/hierarchy1"/>
    <dgm:cxn modelId="{84E870AF-9B10-44E5-9E9C-9959E31C2BB4}" type="presParOf" srcId="{B9F2FA8D-D662-4CCA-B7BF-2FF9FD3807CC}" destId="{608E0578-F158-48BF-8A61-33C8A524B5E2}" srcOrd="0" destOrd="0" presId="urn:microsoft.com/office/officeart/2005/8/layout/hierarchy1"/>
    <dgm:cxn modelId="{01889282-5F2A-4334-BE89-CBF83440A6EC}" type="presParOf" srcId="{B9F2FA8D-D662-4CCA-B7BF-2FF9FD3807CC}" destId="{120EBAE5-C848-452A-A181-6D869C10AE4C}" srcOrd="1" destOrd="0" presId="urn:microsoft.com/office/officeart/2005/8/layout/hierarchy1"/>
    <dgm:cxn modelId="{0FBB4A38-3B8C-4EE2-84D5-29DB23CC62AA}" type="presParOf" srcId="{6FEA413C-372E-488B-A7BF-FD9787006FFA}" destId="{696D2767-5EAB-4AA7-847F-8D0563210893}" srcOrd="1" destOrd="0" presId="urn:microsoft.com/office/officeart/2005/8/layout/hierarchy1"/>
    <dgm:cxn modelId="{9A2359A1-C62D-478E-91AA-95C31A708AA3}" type="presParOf" srcId="{696D2767-5EAB-4AA7-847F-8D0563210893}" destId="{B56D21AC-CD51-48EF-A6C1-27D6C9A452AE}" srcOrd="0" destOrd="0" presId="urn:microsoft.com/office/officeart/2005/8/layout/hierarchy1"/>
    <dgm:cxn modelId="{EDFC3ABD-3062-425C-9229-B41C67771491}" type="presParOf" srcId="{696D2767-5EAB-4AA7-847F-8D0563210893}" destId="{70879457-AAF6-4C89-A099-936F030F49CB}" srcOrd="1" destOrd="0" presId="urn:microsoft.com/office/officeart/2005/8/layout/hierarchy1"/>
    <dgm:cxn modelId="{19E08F9F-0546-4A04-B69A-0A6F505ED534}" type="presParOf" srcId="{70879457-AAF6-4C89-A099-936F030F49CB}" destId="{C6A7A4A0-EE48-45B3-BBAA-3A466DB325EC}" srcOrd="0" destOrd="0" presId="urn:microsoft.com/office/officeart/2005/8/layout/hierarchy1"/>
    <dgm:cxn modelId="{ADBBD902-0D0A-43ED-A7F7-759B6444E982}" type="presParOf" srcId="{C6A7A4A0-EE48-45B3-BBAA-3A466DB325EC}" destId="{FAE8156E-52C7-44AF-B7DE-9B678A73B843}" srcOrd="0" destOrd="0" presId="urn:microsoft.com/office/officeart/2005/8/layout/hierarchy1"/>
    <dgm:cxn modelId="{D2757CDF-B5FF-49F7-9CF2-7A1D18919F4A}" type="presParOf" srcId="{C6A7A4A0-EE48-45B3-BBAA-3A466DB325EC}" destId="{28ECE446-E129-4B64-AAA5-61F0ECE84117}" srcOrd="1" destOrd="0" presId="urn:microsoft.com/office/officeart/2005/8/layout/hierarchy1"/>
    <dgm:cxn modelId="{34547189-F8A4-4F2D-9D30-307166233C25}" type="presParOf" srcId="{70879457-AAF6-4C89-A099-936F030F49CB}" destId="{9E5E60F9-5B7C-4459-8CC7-AAD063936A60}" srcOrd="1" destOrd="0" presId="urn:microsoft.com/office/officeart/2005/8/layout/hierarchy1"/>
    <dgm:cxn modelId="{3F5EF9AB-81A9-4DCE-A7DE-BE6F6F60660A}" type="presParOf" srcId="{219A1FC8-9048-430B-BA44-0D94D304B6DC}" destId="{51C789B0-6B90-45F4-9AAD-F673EF2C380F}" srcOrd="4" destOrd="0" presId="urn:microsoft.com/office/officeart/2005/8/layout/hierarchy1"/>
    <dgm:cxn modelId="{E889B98C-76AA-4596-A733-5B0D1D947FBE}" type="presParOf" srcId="{219A1FC8-9048-430B-BA44-0D94D304B6DC}" destId="{071D343B-8519-40A7-BCF2-3C765E8ECF41}" srcOrd="5" destOrd="0" presId="urn:microsoft.com/office/officeart/2005/8/layout/hierarchy1"/>
    <dgm:cxn modelId="{C9CB6D5D-D4D1-46EF-BC73-F8EB49EFD8AE}" type="presParOf" srcId="{071D343B-8519-40A7-BCF2-3C765E8ECF41}" destId="{1CB19043-FFAE-433E-A0EF-47488F695A0E}" srcOrd="0" destOrd="0" presId="urn:microsoft.com/office/officeart/2005/8/layout/hierarchy1"/>
    <dgm:cxn modelId="{28DC719E-C15B-4BE2-B868-4FA8C4576C89}" type="presParOf" srcId="{1CB19043-FFAE-433E-A0EF-47488F695A0E}" destId="{327AC5CE-2DF6-4423-A095-2AE1E8C0696E}" srcOrd="0" destOrd="0" presId="urn:microsoft.com/office/officeart/2005/8/layout/hierarchy1"/>
    <dgm:cxn modelId="{24A257A3-A6AE-4ECD-A0A2-E93C5EE1DEB6}" type="presParOf" srcId="{1CB19043-FFAE-433E-A0EF-47488F695A0E}" destId="{CD486104-322B-4BA5-AAA0-86C88448ED1A}" srcOrd="1" destOrd="0" presId="urn:microsoft.com/office/officeart/2005/8/layout/hierarchy1"/>
    <dgm:cxn modelId="{DEED2DDD-9266-4DC8-A585-761D8259C781}" type="presParOf" srcId="{071D343B-8519-40A7-BCF2-3C765E8ECF41}" destId="{71669068-194D-4359-AB1F-61D78871F454}" srcOrd="1" destOrd="0" presId="urn:microsoft.com/office/officeart/2005/8/layout/hierarchy1"/>
    <dgm:cxn modelId="{F54323EC-82E5-4271-825C-46D5E85D5604}" type="presParOf" srcId="{71669068-194D-4359-AB1F-61D78871F454}" destId="{60124B00-F612-4A16-9F5E-5C47E13453BA}" srcOrd="0" destOrd="0" presId="urn:microsoft.com/office/officeart/2005/8/layout/hierarchy1"/>
    <dgm:cxn modelId="{218014A1-DCAE-4B5C-A11C-B84340456482}" type="presParOf" srcId="{71669068-194D-4359-AB1F-61D78871F454}" destId="{4CFF76CA-561D-4304-8EBD-DFE98581C08A}" srcOrd="1" destOrd="0" presId="urn:microsoft.com/office/officeart/2005/8/layout/hierarchy1"/>
    <dgm:cxn modelId="{BA9A7321-5A1E-4472-A5F1-430A56810247}" type="presParOf" srcId="{4CFF76CA-561D-4304-8EBD-DFE98581C08A}" destId="{B3B291E1-4BF7-4AF8-8151-2E8672F2AD39}" srcOrd="0" destOrd="0" presId="urn:microsoft.com/office/officeart/2005/8/layout/hierarchy1"/>
    <dgm:cxn modelId="{74654728-221C-4C3B-9B70-5F0CB86D70B0}" type="presParOf" srcId="{B3B291E1-4BF7-4AF8-8151-2E8672F2AD39}" destId="{61E56518-FE7E-4CEA-862A-64C19D0576A1}" srcOrd="0" destOrd="0" presId="urn:microsoft.com/office/officeart/2005/8/layout/hierarchy1"/>
    <dgm:cxn modelId="{7770EB1B-D600-462D-BF46-44EAEF6A4730}" type="presParOf" srcId="{B3B291E1-4BF7-4AF8-8151-2E8672F2AD39}" destId="{8FE94153-E55D-45C1-8A30-974F7BEC177F}" srcOrd="1" destOrd="0" presId="urn:microsoft.com/office/officeart/2005/8/layout/hierarchy1"/>
    <dgm:cxn modelId="{3DF47820-48E5-4701-A185-A3FE464D84CA}" type="presParOf" srcId="{4CFF76CA-561D-4304-8EBD-DFE98581C08A}" destId="{AFC60511-C125-437F-B96D-604B9BA443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E632B2D3-9AF7-4A82-AB4C-715A1433A6FC}">
      <dgm:prSet phldrT="[文字]" custT="1"/>
      <dgm:spPr/>
      <dgm:t>
        <a:bodyPr/>
        <a:lstStyle/>
        <a:p>
          <a:r>
            <a:rPr lang="zh-TW" altLang="en-US" sz="1600" b="1" dirty="0" smtClean="0"/>
            <a:t>政府</a:t>
          </a:r>
          <a:endParaRPr lang="zh-TW" altLang="en-US" sz="1600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A125253B-1852-47E1-AE1A-BB8A37DC814D}">
      <dgm:prSet phldrT="[文字]" custT="1"/>
      <dgm:spPr/>
      <dgm:t>
        <a:bodyPr/>
        <a:lstStyle/>
        <a:p>
          <a:endParaRPr lang="zh-TW" altLang="en-US" sz="1600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EBD50106-7A8C-4727-A66F-5BEF085E8B7B}">
      <dgm:prSet phldrT="[文字]" custT="1"/>
      <dgm:spPr/>
      <dgm:t>
        <a:bodyPr/>
        <a:lstStyle/>
        <a:p>
          <a:r>
            <a:rPr lang="zh-TW" altLang="en-US" sz="1600" b="1" dirty="0" smtClean="0"/>
            <a:t>人民</a:t>
          </a:r>
          <a:endParaRPr lang="zh-TW" altLang="en-US" sz="1600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7427B028-24CF-47CE-BF70-899F7CBA37EE}">
      <dgm:prSet custT="1"/>
      <dgm:spPr/>
      <dgm:t>
        <a:bodyPr/>
        <a:lstStyle/>
        <a:p>
          <a:endParaRPr lang="zh-TW" altLang="en-US" sz="1600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A98FBD61-D80E-4296-9234-B7B4D3AA8191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控制出生率</a:t>
          </a:r>
          <a:endParaRPr lang="zh-TW" altLang="en-US" sz="1600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45CF225D-83CF-45C1-8FF8-05A6206F42F7}">
      <dgm:prSet phldrT="[文字]"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dirty="0" smtClean="0"/>
            <a:t>農民</a:t>
          </a:r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dirty="0"/>
        </a:p>
      </dgm:t>
    </dgm:pt>
    <dgm:pt modelId="{B0909649-975D-43BF-A686-8ADAFDC050CD}" type="par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B0D6060-5795-430F-B1A3-7FF127553077}" type="sib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FC09D43-B688-4F7E-BA58-E8D7583A52DE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dirty="0"/>
        </a:p>
      </dgm:t>
    </dgm:pt>
    <dgm:pt modelId="{13FB23BA-6077-4D38-82DD-AB3472E2A2E1}" type="par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AA37EC9-3E21-4370-8FE7-ECF77394A1CC}" type="sib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C8B7EF9-AC90-4325-96A2-8CC73326827C}">
      <dgm:prSet phldrT="[文字]"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dirty="0"/>
        </a:p>
      </dgm:t>
    </dgm:pt>
    <dgm:pt modelId="{B6E8E589-CB0A-48D3-B59D-2B8DC606DD4E}" type="par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88C85A52-B146-4EB4-99D2-739088608FA5}" type="sib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2D2D804B-852A-4CE2-8ED1-6D04EA2D5073}">
      <dgm:prSet custT="1"/>
      <dgm:spPr/>
      <dgm:t>
        <a:bodyPr/>
        <a:lstStyle/>
        <a:p>
          <a:r>
            <a:rPr lang="zh-TW" altLang="en-US" sz="1600" b="1" i="0" smtClean="0"/>
            <a:t>較被動，</a:t>
          </a:r>
          <a:r>
            <a:rPr lang="en-US" altLang="zh-TW" sz="1600" b="1" i="0" smtClean="0"/>
            <a:t/>
          </a:r>
          <a:br>
            <a:rPr lang="en-US" altLang="zh-TW" sz="1600" b="1" i="0" smtClean="0"/>
          </a:br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53E69ECB-7645-4221-9360-7975A7376DF6}" type="par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AC4078E7-46C1-4898-B534-9262B347FC3F}" type="sib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60D8EAE4-3DCB-455E-A0CE-B754A7B3A635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dirty="0"/>
        </a:p>
      </dgm:t>
    </dgm:pt>
    <dgm:pt modelId="{FDF668C1-1BE6-4575-8677-A8C62D1FA44A}" type="par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502A356A-9A80-4236-82CB-1D60E488731B}" type="sib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1C1CF649-DE84-4F25-AFB7-96E815296DB1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dirty="0"/>
        </a:p>
      </dgm:t>
    </dgm:pt>
    <dgm:pt modelId="{5AF29191-4F39-49D4-BF3F-1E4FF3F7F981}" type="par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60344BA5-6A0D-488B-8B55-194250B3B3D0}" type="sib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F49A9BC2-9938-45FD-9CC6-F712FE1405DB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dirty="0"/>
        </a:p>
      </dgm:t>
    </dgm:pt>
    <dgm:pt modelId="{18E6E261-B16D-4D43-BBD9-390A9F4A7911}" type="par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12831D87-E36E-468B-A28A-9634A6FB1495}" type="sib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3D9CA72F-4B1F-4F6E-B5EC-38D23647DC4E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dirty="0"/>
        </a:p>
      </dgm:t>
    </dgm:pt>
    <dgm:pt modelId="{B72E1F01-C870-4269-8C94-5A195DCEBBCC}" type="par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63D37C0-A4E8-4F25-B4B9-4BDC4C09680A}" type="sib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1B1A103-BB43-4215-B78A-991E1B00DFB4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dirty="0"/>
        </a:p>
      </dgm:t>
    </dgm:pt>
    <dgm:pt modelId="{473A0578-F3BD-4A2C-BE64-48C4A5504166}" type="par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14A1202C-DB83-4C9F-972D-23CE34B533D8}" type="sib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EA38DB7E-5CDD-429C-A181-BD5A2F12BE3D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改善人口急劇增加的問題</a:t>
          </a:r>
          <a:endParaRPr lang="zh-TW" altLang="en-US" sz="1600" dirty="0"/>
        </a:p>
      </dgm:t>
    </dgm:pt>
    <dgm:pt modelId="{02BDD131-CECC-4486-9B7B-F832FA79837B}" type="par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B534AC93-DA1E-414B-A1D2-4BC7A2E5EB6C}" type="sib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25EF08C5-49B9-4DA4-A2B8-7F26BBFB2F86}">
      <dgm:prSet custT="1"/>
      <dgm:spPr/>
      <dgm:t>
        <a:bodyPr/>
        <a:lstStyle/>
        <a:p>
          <a:endParaRPr lang="zh-TW" altLang="en-US" sz="1600" b="1" i="0" dirty="0"/>
        </a:p>
      </dgm:t>
    </dgm:pt>
    <dgm:pt modelId="{57635C6C-921C-4F95-B8C4-797CD2314462}" type="par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62A57810-051F-4441-A4AB-BBF483A88E2C}" type="sib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3A3CB6EF-9A27-4D5E-BA51-8ECF4F3FF049}">
      <dgm:prSet custT="1"/>
      <dgm:spPr/>
      <dgm:t>
        <a:bodyPr/>
        <a:lstStyle/>
        <a:p>
          <a:r>
            <a:rPr lang="zh-TW" altLang="en-US" sz="1600" b="1" i="0" smtClean="0">
              <a:latin typeface="+mn-ea"/>
            </a:rPr>
            <a:t>降低糧食需要</a:t>
          </a:r>
          <a:endParaRPr lang="zh-TW" altLang="en-US" sz="1600" dirty="0"/>
        </a:p>
      </dgm:t>
    </dgm:pt>
    <dgm:pt modelId="{F5297C87-2DB4-4AE4-88A6-1272A5D088EB}" type="par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9DF9B54-266D-4AF3-A0ED-D6574BDA4C22}" type="sib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6BBD633-CA67-4565-A697-48E5CE1D8E1E}">
      <dgm:prSet custT="1"/>
      <dgm:spPr/>
      <dgm:t>
        <a:bodyPr/>
        <a:lstStyle/>
        <a:p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D02735A3-3F25-4FE6-A3F9-394E247192C9}" type="par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3B1CFCE4-A72E-4C87-A964-04D946F8D6D2}" type="sib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1D522B3E-A3FB-44E9-9FFE-5CB5EDCC38D5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刺激農業產量</a:t>
          </a:r>
          <a:endParaRPr lang="zh-TW" altLang="en-US" sz="1600" dirty="0"/>
        </a:p>
      </dgm:t>
    </dgm:pt>
    <dgm:pt modelId="{2B51C139-4755-414A-9179-E9744BBB796D}" type="sib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4D0107CB-17EC-4AC2-8569-12DDE7D0B741}" type="par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ScaleX="2658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 custScaleX="202164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 custScaleX="28089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B47FAF1B-AFA6-486C-8835-3AB4C3D136A3}" type="pres">
      <dgm:prSet presAssocID="{B0909649-975D-43BF-A686-8ADAFDC050CD}" presName="Name23" presStyleLbl="parChTrans1D4" presStyleIdx="0" presStyleCnt="14"/>
      <dgm:spPr/>
      <dgm:t>
        <a:bodyPr/>
        <a:lstStyle/>
        <a:p>
          <a:endParaRPr lang="zh-TW" altLang="en-US"/>
        </a:p>
      </dgm:t>
    </dgm:pt>
    <dgm:pt modelId="{F7FBB3D9-C594-4FD8-86F5-B539519419FC}" type="pres">
      <dgm:prSet presAssocID="{45CF225D-83CF-45C1-8FF8-05A6206F42F7}" presName="hierRoot4" presStyleCnt="0"/>
      <dgm:spPr/>
    </dgm:pt>
    <dgm:pt modelId="{D78216F4-309A-474E-8DA4-8CF8CD273E90}" type="pres">
      <dgm:prSet presAssocID="{45CF225D-83CF-45C1-8FF8-05A6206F42F7}" presName="composite4" presStyleCnt="0"/>
      <dgm:spPr/>
    </dgm:pt>
    <dgm:pt modelId="{D5335516-8377-41B4-8B72-B5800F2D7659}" type="pres">
      <dgm:prSet presAssocID="{45CF225D-83CF-45C1-8FF8-05A6206F42F7}" presName="background4" presStyleLbl="node4" presStyleIdx="0" presStyleCnt="14"/>
      <dgm:spPr/>
    </dgm:pt>
    <dgm:pt modelId="{05A5CC66-A99C-484A-A2BC-68B020AAC1A2}" type="pres">
      <dgm:prSet presAssocID="{45CF225D-83CF-45C1-8FF8-05A6206F42F7}" presName="text4" presStyleLbl="fgAcc4" presStyleIdx="0" presStyleCnt="14" custScaleX="213886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7E72F9-0A10-41B6-A7CC-4440AA02ABD7}" type="pres">
      <dgm:prSet presAssocID="{45CF225D-83CF-45C1-8FF8-05A6206F42F7}" presName="hierChild5" presStyleCnt="0"/>
      <dgm:spPr/>
    </dgm:pt>
    <dgm:pt modelId="{CC6D4E43-EB6B-4174-B94E-750C83824C83}" type="pres">
      <dgm:prSet presAssocID="{B6E8E589-CB0A-48D3-B59D-2B8DC606DD4E}" presName="Name23" presStyleLbl="parChTrans1D4" presStyleIdx="1" presStyleCnt="14"/>
      <dgm:spPr/>
      <dgm:t>
        <a:bodyPr/>
        <a:lstStyle/>
        <a:p>
          <a:endParaRPr lang="zh-TW" altLang="en-US"/>
        </a:p>
      </dgm:t>
    </dgm:pt>
    <dgm:pt modelId="{F6D09DAA-AF1A-465A-B2E5-06DDEE872DFE}" type="pres">
      <dgm:prSet presAssocID="{DC8B7EF9-AC90-4325-96A2-8CC73326827C}" presName="hierRoot4" presStyleCnt="0"/>
      <dgm:spPr/>
    </dgm:pt>
    <dgm:pt modelId="{4011E81D-0BE2-4A40-85D4-236A58CABFFB}" type="pres">
      <dgm:prSet presAssocID="{DC8B7EF9-AC90-4325-96A2-8CC73326827C}" presName="composite4" presStyleCnt="0"/>
      <dgm:spPr/>
    </dgm:pt>
    <dgm:pt modelId="{EF6C0C54-A1C6-4ED7-82D5-CF06A0209CCB}" type="pres">
      <dgm:prSet presAssocID="{DC8B7EF9-AC90-4325-96A2-8CC73326827C}" presName="background4" presStyleLbl="node4" presStyleIdx="1" presStyleCnt="14"/>
      <dgm:spPr/>
    </dgm:pt>
    <dgm:pt modelId="{D3EBB64A-135C-4086-A721-AA0018E51362}" type="pres">
      <dgm:prSet presAssocID="{DC8B7EF9-AC90-4325-96A2-8CC73326827C}" presName="text4" presStyleLbl="fgAcc4" presStyleIdx="1" presStyleCnt="14" custScaleX="15842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5A48EA2-8525-4FB2-9A10-6258AD409E28}" type="pres">
      <dgm:prSet presAssocID="{DC8B7EF9-AC90-4325-96A2-8CC73326827C}" presName="hierChild5" presStyleCnt="0"/>
      <dgm:spPr/>
    </dgm:pt>
    <dgm:pt modelId="{DFC20F6F-655C-41CE-A4DB-AB9BE52E48CD}" type="pres">
      <dgm:prSet presAssocID="{13FB23BA-6077-4D38-82DD-AB3472E2A2E1}" presName="Name23" presStyleLbl="parChTrans1D4" presStyleIdx="2" presStyleCnt="14"/>
      <dgm:spPr/>
      <dgm:t>
        <a:bodyPr/>
        <a:lstStyle/>
        <a:p>
          <a:endParaRPr lang="zh-TW" altLang="en-US"/>
        </a:p>
      </dgm:t>
    </dgm:pt>
    <dgm:pt modelId="{A7C079ED-5AC6-4ED6-ADD7-2611C00B653A}" type="pres">
      <dgm:prSet presAssocID="{0FC09D43-B688-4F7E-BA58-E8D7583A52DE}" presName="hierRoot4" presStyleCnt="0"/>
      <dgm:spPr/>
    </dgm:pt>
    <dgm:pt modelId="{9C8DFE46-04A3-4D5C-93D9-30B57DC77A79}" type="pres">
      <dgm:prSet presAssocID="{0FC09D43-B688-4F7E-BA58-E8D7583A52DE}" presName="composite4" presStyleCnt="0"/>
      <dgm:spPr/>
    </dgm:pt>
    <dgm:pt modelId="{CDB052EB-8314-487A-B0BB-58BEDF82349F}" type="pres">
      <dgm:prSet presAssocID="{0FC09D43-B688-4F7E-BA58-E8D7583A52DE}" presName="background4" presStyleLbl="node4" presStyleIdx="2" presStyleCnt="14"/>
      <dgm:spPr/>
    </dgm:pt>
    <dgm:pt modelId="{8D4534C3-0096-475D-A29B-E74763D98028}" type="pres">
      <dgm:prSet presAssocID="{0FC09D43-B688-4F7E-BA58-E8D7583A52DE}" presName="text4" presStyleLbl="fgAcc4" presStyleIdx="2" presStyleCnt="14" custScaleX="15240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2614D-7E5E-443E-81B6-EEEC76B0FBC6}" type="pres">
      <dgm:prSet presAssocID="{0FC09D43-B688-4F7E-BA58-E8D7583A52DE}" presName="hierChild5" presStyleCnt="0"/>
      <dgm:spPr/>
    </dgm:pt>
    <dgm:pt modelId="{09E6D636-42B8-4FB8-95BD-D71107572AF6}" type="pres">
      <dgm:prSet presAssocID="{53E69ECB-7645-4221-9360-7975A7376DF6}" presName="Name23" presStyleLbl="parChTrans1D4" presStyleIdx="3" presStyleCnt="14"/>
      <dgm:spPr/>
      <dgm:t>
        <a:bodyPr/>
        <a:lstStyle/>
        <a:p>
          <a:endParaRPr lang="zh-TW" altLang="en-US"/>
        </a:p>
      </dgm:t>
    </dgm:pt>
    <dgm:pt modelId="{509ACC12-E852-4450-B3DE-0EADD62262A5}" type="pres">
      <dgm:prSet presAssocID="{2D2D804B-852A-4CE2-8ED1-6D04EA2D5073}" presName="hierRoot4" presStyleCnt="0"/>
      <dgm:spPr/>
    </dgm:pt>
    <dgm:pt modelId="{5729FC37-5F38-4C80-B5C7-94FC392C3B15}" type="pres">
      <dgm:prSet presAssocID="{2D2D804B-852A-4CE2-8ED1-6D04EA2D5073}" presName="composite4" presStyleCnt="0"/>
      <dgm:spPr/>
    </dgm:pt>
    <dgm:pt modelId="{CA5607A3-F4F8-4135-89C1-4FB4DE69F4B6}" type="pres">
      <dgm:prSet presAssocID="{2D2D804B-852A-4CE2-8ED1-6D04EA2D5073}" presName="background4" presStyleLbl="node4" presStyleIdx="3" presStyleCnt="14"/>
      <dgm:spPr/>
    </dgm:pt>
    <dgm:pt modelId="{418F7E7F-D61D-4F82-A6AD-C4044CF9462F}" type="pres">
      <dgm:prSet presAssocID="{2D2D804B-852A-4CE2-8ED1-6D04EA2D5073}" presName="text4" presStyleLbl="fgAcc4" presStyleIdx="3" presStyleCnt="14" custScaleX="137971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A2E53AD-8342-497E-A18F-2A16C8DC505B}" type="pres">
      <dgm:prSet presAssocID="{2D2D804B-852A-4CE2-8ED1-6D04EA2D5073}" presName="hierChild5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 custScaleX="1793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6FC7FED4-D0E6-4251-9F5D-90DF60E86BAF}" type="pres">
      <dgm:prSet presAssocID="{02BDD131-CECC-4486-9B7B-F832FA79837B}" presName="Name23" presStyleLbl="parChTrans1D4" presStyleIdx="4" presStyleCnt="14"/>
      <dgm:spPr/>
      <dgm:t>
        <a:bodyPr/>
        <a:lstStyle/>
        <a:p>
          <a:endParaRPr lang="zh-TW" altLang="en-US"/>
        </a:p>
      </dgm:t>
    </dgm:pt>
    <dgm:pt modelId="{3A5337C7-AEA4-44B1-9CCE-5D3CB05F2D19}" type="pres">
      <dgm:prSet presAssocID="{EA38DB7E-5CDD-429C-A181-BD5A2F12BE3D}" presName="hierRoot4" presStyleCnt="0"/>
      <dgm:spPr/>
    </dgm:pt>
    <dgm:pt modelId="{B24B7968-31AE-41CD-BFB6-2A1044830E0A}" type="pres">
      <dgm:prSet presAssocID="{EA38DB7E-5CDD-429C-A181-BD5A2F12BE3D}" presName="composite4" presStyleCnt="0"/>
      <dgm:spPr/>
    </dgm:pt>
    <dgm:pt modelId="{FD316A6C-80C5-450F-9634-4047B2769A90}" type="pres">
      <dgm:prSet presAssocID="{EA38DB7E-5CDD-429C-A181-BD5A2F12BE3D}" presName="background4" presStyleLbl="node4" presStyleIdx="4" presStyleCnt="14"/>
      <dgm:spPr/>
    </dgm:pt>
    <dgm:pt modelId="{7223F445-D2BF-4B3E-9C18-6C4F16F49677}" type="pres">
      <dgm:prSet presAssocID="{EA38DB7E-5CDD-429C-A181-BD5A2F12BE3D}" presName="text4" presStyleLbl="fgAcc4" presStyleIdx="4" presStyleCnt="14" custScaleX="1041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B94C1B-AE6D-47BD-9834-714B4E71A192}" type="pres">
      <dgm:prSet presAssocID="{EA38DB7E-5CDD-429C-A181-BD5A2F12BE3D}" presName="hierChild5" presStyleCnt="0"/>
      <dgm:spPr/>
    </dgm:pt>
    <dgm:pt modelId="{50AE9458-6B04-435A-8C43-A43E03BE5E19}" type="pres">
      <dgm:prSet presAssocID="{F5297C87-2DB4-4AE4-88A6-1272A5D088EB}" presName="Name23" presStyleLbl="parChTrans1D4" presStyleIdx="5" presStyleCnt="14"/>
      <dgm:spPr/>
      <dgm:t>
        <a:bodyPr/>
        <a:lstStyle/>
        <a:p>
          <a:endParaRPr lang="zh-TW" altLang="en-US"/>
        </a:p>
      </dgm:t>
    </dgm:pt>
    <dgm:pt modelId="{94E70DC8-0052-4ED9-AC1B-A9BAFA625336}" type="pres">
      <dgm:prSet presAssocID="{3A3CB6EF-9A27-4D5E-BA51-8ECF4F3FF049}" presName="hierRoot4" presStyleCnt="0"/>
      <dgm:spPr/>
    </dgm:pt>
    <dgm:pt modelId="{F186A03C-708F-4962-9EA1-3F415E3D7779}" type="pres">
      <dgm:prSet presAssocID="{3A3CB6EF-9A27-4D5E-BA51-8ECF4F3FF049}" presName="composite4" presStyleCnt="0"/>
      <dgm:spPr/>
    </dgm:pt>
    <dgm:pt modelId="{986F59C3-1C60-4361-9E18-549456BB90BB}" type="pres">
      <dgm:prSet presAssocID="{3A3CB6EF-9A27-4D5E-BA51-8ECF4F3FF049}" presName="background4" presStyleLbl="node4" presStyleIdx="5" presStyleCnt="14"/>
      <dgm:spPr/>
    </dgm:pt>
    <dgm:pt modelId="{4E90C2F8-DED3-49D9-90A1-0D449BDF3A02}" type="pres">
      <dgm:prSet presAssocID="{3A3CB6EF-9A27-4D5E-BA51-8ECF4F3FF049}" presName="text4" presStyleLbl="fgAcc4" presStyleIdx="5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EEAB5-939B-4C2C-8192-475CC5D20448}" type="pres">
      <dgm:prSet presAssocID="{3A3CB6EF-9A27-4D5E-BA51-8ECF4F3FF049}" presName="hierChild5" presStyleCnt="0"/>
      <dgm:spPr/>
    </dgm:pt>
    <dgm:pt modelId="{C1B09F67-CA74-47BD-BCE5-4E2CEEEE40B4}" type="pres">
      <dgm:prSet presAssocID="{57635C6C-921C-4F95-B8C4-797CD2314462}" presName="Name23" presStyleLbl="parChTrans1D4" presStyleIdx="6" presStyleCnt="14"/>
      <dgm:spPr/>
      <dgm:t>
        <a:bodyPr/>
        <a:lstStyle/>
        <a:p>
          <a:endParaRPr lang="zh-TW" altLang="en-US"/>
        </a:p>
      </dgm:t>
    </dgm:pt>
    <dgm:pt modelId="{25A26576-F7C9-4629-966E-2833C7A0991A}" type="pres">
      <dgm:prSet presAssocID="{25EF08C5-49B9-4DA4-A2B8-7F26BBFB2F86}" presName="hierRoot4" presStyleCnt="0"/>
      <dgm:spPr/>
    </dgm:pt>
    <dgm:pt modelId="{64151A48-EF48-47DB-9848-8B4BC63E5633}" type="pres">
      <dgm:prSet presAssocID="{25EF08C5-49B9-4DA4-A2B8-7F26BBFB2F86}" presName="composite4" presStyleCnt="0"/>
      <dgm:spPr/>
    </dgm:pt>
    <dgm:pt modelId="{8A9C1EA5-4F75-4A9D-B9CF-6B0692F0AE20}" type="pres">
      <dgm:prSet presAssocID="{25EF08C5-49B9-4DA4-A2B8-7F26BBFB2F86}" presName="background4" presStyleLbl="node4" presStyleIdx="6" presStyleCnt="14"/>
      <dgm:spPr/>
    </dgm:pt>
    <dgm:pt modelId="{16319094-3AF6-4CA2-95E1-5519517ACC28}" type="pres">
      <dgm:prSet presAssocID="{25EF08C5-49B9-4DA4-A2B8-7F26BBFB2F86}" presName="text4" presStyleLbl="fgAcc4" presStyleIdx="6" presStyleCnt="14" custScaleX="17492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D79807-3E81-47E4-A92A-E5AE69EB43AD}" type="pres">
      <dgm:prSet presAssocID="{25EF08C5-49B9-4DA4-A2B8-7F26BBFB2F86}" presName="hierChild5" presStyleCnt="0"/>
      <dgm:spPr/>
    </dgm:pt>
    <dgm:pt modelId="{C29189F3-8524-480E-8730-7AA6CB32AFE9}" type="pres">
      <dgm:prSet presAssocID="{D02735A3-3F25-4FE6-A3F9-394E247192C9}" presName="Name23" presStyleLbl="parChTrans1D4" presStyleIdx="7" presStyleCnt="14"/>
      <dgm:spPr/>
      <dgm:t>
        <a:bodyPr/>
        <a:lstStyle/>
        <a:p>
          <a:endParaRPr lang="zh-TW" altLang="en-US"/>
        </a:p>
      </dgm:t>
    </dgm:pt>
    <dgm:pt modelId="{258CD197-5F4B-4906-8D92-9A84F2E60C60}" type="pres">
      <dgm:prSet presAssocID="{C6BBD633-CA67-4565-A697-48E5CE1D8E1E}" presName="hierRoot4" presStyleCnt="0"/>
      <dgm:spPr/>
    </dgm:pt>
    <dgm:pt modelId="{9A89E29F-8B1B-4232-865F-D3C1335A358F}" type="pres">
      <dgm:prSet presAssocID="{C6BBD633-CA67-4565-A697-48E5CE1D8E1E}" presName="composite4" presStyleCnt="0"/>
      <dgm:spPr/>
    </dgm:pt>
    <dgm:pt modelId="{D378FDFF-FD41-41A3-8D97-5AED81CD2F38}" type="pres">
      <dgm:prSet presAssocID="{C6BBD633-CA67-4565-A697-48E5CE1D8E1E}" presName="background4" presStyleLbl="node4" presStyleIdx="7" presStyleCnt="14"/>
      <dgm:spPr/>
    </dgm:pt>
    <dgm:pt modelId="{B58F46A5-9CAE-475F-8DF2-E5DC600EEEC7}" type="pres">
      <dgm:prSet presAssocID="{C6BBD633-CA67-4565-A697-48E5CE1D8E1E}" presName="text4" presStyleLbl="fgAcc4" presStyleIdx="7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6426EA4-9BE3-4309-8C7C-D34D89B218CE}" type="pres">
      <dgm:prSet presAssocID="{C6BBD633-CA67-4565-A697-48E5CE1D8E1E}" presName="hierChild5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 custScaleX="211546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 custScaleX="286533" custScaleY="1382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  <dgm:pt modelId="{54236883-5D9E-410C-9E75-2F5D89E47AEE}" type="pres">
      <dgm:prSet presAssocID="{4D0107CB-17EC-4AC2-8569-12DDE7D0B741}" presName="Name23" presStyleLbl="parChTrans1D4" presStyleIdx="8" presStyleCnt="14"/>
      <dgm:spPr/>
      <dgm:t>
        <a:bodyPr/>
        <a:lstStyle/>
        <a:p>
          <a:endParaRPr lang="zh-TW" altLang="en-US"/>
        </a:p>
      </dgm:t>
    </dgm:pt>
    <dgm:pt modelId="{8C4E2320-3442-444F-B06F-867D05E83EFD}" type="pres">
      <dgm:prSet presAssocID="{1D522B3E-A3FB-44E9-9FFE-5CB5EDCC38D5}" presName="hierRoot4" presStyleCnt="0"/>
      <dgm:spPr/>
    </dgm:pt>
    <dgm:pt modelId="{2A2DEC33-A3BD-45D6-AE51-EE82DB46AB76}" type="pres">
      <dgm:prSet presAssocID="{1D522B3E-A3FB-44E9-9FFE-5CB5EDCC38D5}" presName="composite4" presStyleCnt="0"/>
      <dgm:spPr/>
    </dgm:pt>
    <dgm:pt modelId="{648C91D4-E4CF-4190-B683-EBB5A90DAD6B}" type="pres">
      <dgm:prSet presAssocID="{1D522B3E-A3FB-44E9-9FFE-5CB5EDCC38D5}" presName="background4" presStyleLbl="node4" presStyleIdx="8" presStyleCnt="14"/>
      <dgm:spPr/>
    </dgm:pt>
    <dgm:pt modelId="{F6BF9D7E-11EA-415A-AB53-DD7CC62447D0}" type="pres">
      <dgm:prSet presAssocID="{1D522B3E-A3FB-44E9-9FFE-5CB5EDCC38D5}" presName="text4" presStyleLbl="fgAcc4" presStyleIdx="8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7BB75-5C4E-4216-9360-368214858026}" type="pres">
      <dgm:prSet presAssocID="{1D522B3E-A3FB-44E9-9FFE-5CB5EDCC38D5}" presName="hierChild5" presStyleCnt="0"/>
      <dgm:spPr/>
    </dgm:pt>
    <dgm:pt modelId="{E440E01A-F8E2-4119-9745-E94CB90BEC9B}" type="pres">
      <dgm:prSet presAssocID="{18E6E261-B16D-4D43-BBD9-390A9F4A7911}" presName="Name23" presStyleLbl="parChTrans1D4" presStyleIdx="9" presStyleCnt="14"/>
      <dgm:spPr/>
      <dgm:t>
        <a:bodyPr/>
        <a:lstStyle/>
        <a:p>
          <a:endParaRPr lang="zh-TW" altLang="en-US"/>
        </a:p>
      </dgm:t>
    </dgm:pt>
    <dgm:pt modelId="{21A674D1-CFC5-4114-812B-FD5992D5CA34}" type="pres">
      <dgm:prSet presAssocID="{F49A9BC2-9938-45FD-9CC6-F712FE1405DB}" presName="hierRoot4" presStyleCnt="0"/>
      <dgm:spPr/>
    </dgm:pt>
    <dgm:pt modelId="{6FBD401B-0A6E-423E-BBA0-009B7710A722}" type="pres">
      <dgm:prSet presAssocID="{F49A9BC2-9938-45FD-9CC6-F712FE1405DB}" presName="composite4" presStyleCnt="0"/>
      <dgm:spPr/>
    </dgm:pt>
    <dgm:pt modelId="{A485B4FA-7F7C-4314-A688-FF245CB44973}" type="pres">
      <dgm:prSet presAssocID="{F49A9BC2-9938-45FD-9CC6-F712FE1405DB}" presName="background4" presStyleLbl="node4" presStyleIdx="9" presStyleCnt="14"/>
      <dgm:spPr/>
    </dgm:pt>
    <dgm:pt modelId="{0A3AF056-620D-4AE5-9EFE-6A1BD16F38AB}" type="pres">
      <dgm:prSet presAssocID="{F49A9BC2-9938-45FD-9CC6-F712FE1405DB}" presName="text4" presStyleLbl="fgAcc4" presStyleIdx="9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8E41EE-98D3-4F4A-91D8-3923BAA85D06}" type="pres">
      <dgm:prSet presAssocID="{F49A9BC2-9938-45FD-9CC6-F712FE1405DB}" presName="hierChild5" presStyleCnt="0"/>
      <dgm:spPr/>
    </dgm:pt>
    <dgm:pt modelId="{B15F0D85-3D62-463A-B617-CF52AE654D4F}" type="pres">
      <dgm:prSet presAssocID="{FDF668C1-1BE6-4575-8677-A8C62D1FA44A}" presName="Name23" presStyleLbl="parChTrans1D4" presStyleIdx="10" presStyleCnt="14"/>
      <dgm:spPr/>
      <dgm:t>
        <a:bodyPr/>
        <a:lstStyle/>
        <a:p>
          <a:endParaRPr lang="zh-TW" altLang="en-US"/>
        </a:p>
      </dgm:t>
    </dgm:pt>
    <dgm:pt modelId="{6FEA413C-372E-488B-A7BF-FD9787006FFA}" type="pres">
      <dgm:prSet presAssocID="{60D8EAE4-3DCB-455E-A0CE-B754A7B3A635}" presName="hierRoot4" presStyleCnt="0"/>
      <dgm:spPr/>
    </dgm:pt>
    <dgm:pt modelId="{B9F2FA8D-D662-4CCA-B7BF-2FF9FD3807CC}" type="pres">
      <dgm:prSet presAssocID="{60D8EAE4-3DCB-455E-A0CE-B754A7B3A635}" presName="composite4" presStyleCnt="0"/>
      <dgm:spPr/>
    </dgm:pt>
    <dgm:pt modelId="{608E0578-F158-48BF-8A61-33C8A524B5E2}" type="pres">
      <dgm:prSet presAssocID="{60D8EAE4-3DCB-455E-A0CE-B754A7B3A635}" presName="background4" presStyleLbl="node4" presStyleIdx="10" presStyleCnt="14"/>
      <dgm:spPr/>
    </dgm:pt>
    <dgm:pt modelId="{120EBAE5-C848-452A-A181-6D869C10AE4C}" type="pres">
      <dgm:prSet presAssocID="{60D8EAE4-3DCB-455E-A0CE-B754A7B3A635}" presName="text4" presStyleLbl="fgAcc4" presStyleIdx="10" presStyleCnt="14" custScaleX="121298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6D2767-5EAB-4AA7-847F-8D0563210893}" type="pres">
      <dgm:prSet presAssocID="{60D8EAE4-3DCB-455E-A0CE-B754A7B3A635}" presName="hierChild5" presStyleCnt="0"/>
      <dgm:spPr/>
    </dgm:pt>
    <dgm:pt modelId="{B56D21AC-CD51-48EF-A6C1-27D6C9A452AE}" type="pres">
      <dgm:prSet presAssocID="{B72E1F01-C870-4269-8C94-5A195DCEBBCC}" presName="Name23" presStyleLbl="parChTrans1D4" presStyleIdx="11" presStyleCnt="14"/>
      <dgm:spPr/>
      <dgm:t>
        <a:bodyPr/>
        <a:lstStyle/>
        <a:p>
          <a:endParaRPr lang="zh-TW" altLang="en-US"/>
        </a:p>
      </dgm:t>
    </dgm:pt>
    <dgm:pt modelId="{70879457-AAF6-4C89-A099-936F030F49CB}" type="pres">
      <dgm:prSet presAssocID="{3D9CA72F-4B1F-4F6E-B5EC-38D23647DC4E}" presName="hierRoot4" presStyleCnt="0"/>
      <dgm:spPr/>
    </dgm:pt>
    <dgm:pt modelId="{C6A7A4A0-EE48-45B3-BBAA-3A466DB325EC}" type="pres">
      <dgm:prSet presAssocID="{3D9CA72F-4B1F-4F6E-B5EC-38D23647DC4E}" presName="composite4" presStyleCnt="0"/>
      <dgm:spPr/>
    </dgm:pt>
    <dgm:pt modelId="{FAE8156E-52C7-44AF-B7DE-9B678A73B843}" type="pres">
      <dgm:prSet presAssocID="{3D9CA72F-4B1F-4F6E-B5EC-38D23647DC4E}" presName="background4" presStyleLbl="node4" presStyleIdx="11" presStyleCnt="14"/>
      <dgm:spPr/>
    </dgm:pt>
    <dgm:pt modelId="{28ECE446-E129-4B64-AAA5-61F0ECE84117}" type="pres">
      <dgm:prSet presAssocID="{3D9CA72F-4B1F-4F6E-B5EC-38D23647DC4E}" presName="text4" presStyleLbl="fgAcc4" presStyleIdx="11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5E60F9-5B7C-4459-8CC7-AAD063936A60}" type="pres">
      <dgm:prSet presAssocID="{3D9CA72F-4B1F-4F6E-B5EC-38D23647DC4E}" presName="hierChild5" presStyleCnt="0"/>
      <dgm:spPr/>
    </dgm:pt>
    <dgm:pt modelId="{51C789B0-6B90-45F4-9AAD-F673EF2C380F}" type="pres">
      <dgm:prSet presAssocID="{5AF29191-4F39-49D4-BF3F-1E4FF3F7F981}" presName="Name23" presStyleLbl="parChTrans1D4" presStyleIdx="12" presStyleCnt="14"/>
      <dgm:spPr/>
      <dgm:t>
        <a:bodyPr/>
        <a:lstStyle/>
        <a:p>
          <a:endParaRPr lang="zh-TW" altLang="en-US"/>
        </a:p>
      </dgm:t>
    </dgm:pt>
    <dgm:pt modelId="{071D343B-8519-40A7-BCF2-3C765E8ECF41}" type="pres">
      <dgm:prSet presAssocID="{1C1CF649-DE84-4F25-AFB7-96E815296DB1}" presName="hierRoot4" presStyleCnt="0"/>
      <dgm:spPr/>
    </dgm:pt>
    <dgm:pt modelId="{1CB19043-FFAE-433E-A0EF-47488F695A0E}" type="pres">
      <dgm:prSet presAssocID="{1C1CF649-DE84-4F25-AFB7-96E815296DB1}" presName="composite4" presStyleCnt="0"/>
      <dgm:spPr/>
    </dgm:pt>
    <dgm:pt modelId="{327AC5CE-2DF6-4423-A095-2AE1E8C0696E}" type="pres">
      <dgm:prSet presAssocID="{1C1CF649-DE84-4F25-AFB7-96E815296DB1}" presName="background4" presStyleLbl="node4" presStyleIdx="12" presStyleCnt="14"/>
      <dgm:spPr/>
    </dgm:pt>
    <dgm:pt modelId="{CD486104-322B-4BA5-AAA0-86C88448ED1A}" type="pres">
      <dgm:prSet presAssocID="{1C1CF649-DE84-4F25-AFB7-96E815296DB1}" presName="text4" presStyleLbl="fgAcc4" presStyleIdx="12" presStyleCnt="14" custScaleX="1250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669068-194D-4359-AB1F-61D78871F454}" type="pres">
      <dgm:prSet presAssocID="{1C1CF649-DE84-4F25-AFB7-96E815296DB1}" presName="hierChild5" presStyleCnt="0"/>
      <dgm:spPr/>
    </dgm:pt>
    <dgm:pt modelId="{60124B00-F612-4A16-9F5E-5C47E13453BA}" type="pres">
      <dgm:prSet presAssocID="{473A0578-F3BD-4A2C-BE64-48C4A5504166}" presName="Name23" presStyleLbl="parChTrans1D4" presStyleIdx="13" presStyleCnt="14"/>
      <dgm:spPr/>
      <dgm:t>
        <a:bodyPr/>
        <a:lstStyle/>
        <a:p>
          <a:endParaRPr lang="zh-TW" altLang="en-US"/>
        </a:p>
      </dgm:t>
    </dgm:pt>
    <dgm:pt modelId="{4CFF76CA-561D-4304-8EBD-DFE98581C08A}" type="pres">
      <dgm:prSet presAssocID="{91B1A103-BB43-4215-B78A-991E1B00DFB4}" presName="hierRoot4" presStyleCnt="0"/>
      <dgm:spPr/>
    </dgm:pt>
    <dgm:pt modelId="{B3B291E1-4BF7-4AF8-8151-2E8672F2AD39}" type="pres">
      <dgm:prSet presAssocID="{91B1A103-BB43-4215-B78A-991E1B00DFB4}" presName="composite4" presStyleCnt="0"/>
      <dgm:spPr/>
    </dgm:pt>
    <dgm:pt modelId="{61E56518-FE7E-4CEA-862A-64C19D0576A1}" type="pres">
      <dgm:prSet presAssocID="{91B1A103-BB43-4215-B78A-991E1B00DFB4}" presName="background4" presStyleLbl="node4" presStyleIdx="13" presStyleCnt="14"/>
      <dgm:spPr/>
    </dgm:pt>
    <dgm:pt modelId="{8FE94153-E55D-45C1-8A30-974F7BEC177F}" type="pres">
      <dgm:prSet presAssocID="{91B1A103-BB43-4215-B78A-991E1B00DFB4}" presName="text4" presStyleLbl="fgAcc4" presStyleIdx="13" presStyleCnt="14" custScaleX="125416" custScaleY="17225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FC60511-C125-437F-B96D-604B9BA4430C}" type="pres">
      <dgm:prSet presAssocID="{91B1A103-BB43-4215-B78A-991E1B00DFB4}" presName="hierChild5" presStyleCnt="0"/>
      <dgm:spPr/>
    </dgm:pt>
  </dgm:ptLst>
  <dgm:cxnLst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EC5AEBB7-3CD1-4926-9C3D-D30DBF84A679}" srcId="{A125253B-1852-47E1-AE1A-BB8A37DC814D}" destId="{45CF225D-83CF-45C1-8FF8-05A6206F42F7}" srcOrd="0" destOrd="0" parTransId="{B0909649-975D-43BF-A686-8ADAFDC050CD}" sibTransId="{0B0D6060-5795-430F-B1A3-7FF127553077}"/>
    <dgm:cxn modelId="{D47C7CC2-773F-48C9-930C-1B1995AA6405}" type="presOf" srcId="{D02735A3-3F25-4FE6-A3F9-394E247192C9}" destId="{C29189F3-8524-480E-8730-7AA6CB32AFE9}" srcOrd="0" destOrd="0" presId="urn:microsoft.com/office/officeart/2005/8/layout/hierarchy1"/>
    <dgm:cxn modelId="{DE39DB6C-2F2A-4CDE-B07B-97FE71FA94CD}" srcId="{A98FBD61-D80E-4296-9234-B7B4D3AA8191}" destId="{25EF08C5-49B9-4DA4-A2B8-7F26BBFB2F86}" srcOrd="1" destOrd="0" parTransId="{57635C6C-921C-4F95-B8C4-797CD2314462}" sibTransId="{62A57810-051F-4441-A4AB-BBF483A88E2C}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02F9DA7F-63CD-4F3A-9AD1-2DA77932AB99}" srcId="{1D522B3E-A3FB-44E9-9FFE-5CB5EDCC38D5}" destId="{F49A9BC2-9938-45FD-9CC6-F712FE1405DB}" srcOrd="0" destOrd="0" parTransId="{18E6E261-B16D-4D43-BBD9-390A9F4A7911}" sibTransId="{12831D87-E36E-468B-A28A-9634A6FB1495}"/>
    <dgm:cxn modelId="{017845A5-2B85-47FD-B7AE-E2B3F9E143DE}" type="presOf" srcId="{C6BBD633-CA67-4565-A697-48E5CE1D8E1E}" destId="{B58F46A5-9CAE-475F-8DF2-E5DC600EEEC7}" srcOrd="0" destOrd="0" presId="urn:microsoft.com/office/officeart/2005/8/layout/hierarchy1"/>
    <dgm:cxn modelId="{89E64320-7094-4E76-95E6-CEC274E9D09F}" type="presOf" srcId="{91B1A103-BB43-4215-B78A-991E1B00DFB4}" destId="{8FE94153-E55D-45C1-8A30-974F7BEC177F}" srcOrd="0" destOrd="0" presId="urn:microsoft.com/office/officeart/2005/8/layout/hierarchy1"/>
    <dgm:cxn modelId="{7142E5A1-3CFD-47A4-A72D-3492B2E71978}" type="presOf" srcId="{25EF08C5-49B9-4DA4-A2B8-7F26BBFB2F86}" destId="{16319094-3AF6-4CA2-95E1-5519517ACC28}" srcOrd="0" destOrd="0" presId="urn:microsoft.com/office/officeart/2005/8/layout/hierarchy1"/>
    <dgm:cxn modelId="{DB2DD9C7-8171-483E-BC06-DD089024112E}" type="presOf" srcId="{F49A9BC2-9938-45FD-9CC6-F712FE1405DB}" destId="{0A3AF056-620D-4AE5-9EFE-6A1BD16F38AB}" srcOrd="0" destOrd="0" presId="urn:microsoft.com/office/officeart/2005/8/layout/hierarchy1"/>
    <dgm:cxn modelId="{4BA26C91-78DA-46C9-A74A-0B4E2BF3FDCC}" type="presOf" srcId="{473A0578-F3BD-4A2C-BE64-48C4A5504166}" destId="{60124B00-F612-4A16-9F5E-5C47E13453BA}" srcOrd="0" destOrd="0" presId="urn:microsoft.com/office/officeart/2005/8/layout/hierarchy1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CAF2032D-A84E-43D7-BADD-59CDB026284C}" type="presOf" srcId="{B72E1F01-C870-4269-8C94-5A195DCEBBCC}" destId="{B56D21AC-CD51-48EF-A6C1-27D6C9A452AE}" srcOrd="0" destOrd="0" presId="urn:microsoft.com/office/officeart/2005/8/layout/hierarchy1"/>
    <dgm:cxn modelId="{C9156B31-15AF-4E17-8956-3306ECACBDDB}" srcId="{1C1CF649-DE84-4F25-AFB7-96E815296DB1}" destId="{91B1A103-BB43-4215-B78A-991E1B00DFB4}" srcOrd="0" destOrd="0" parTransId="{473A0578-F3BD-4A2C-BE64-48C4A5504166}" sibTransId="{14A1202C-DB83-4C9F-972D-23CE34B533D8}"/>
    <dgm:cxn modelId="{867E9C65-11FE-4D18-AC1C-FD69EDDEF635}" srcId="{45CF225D-83CF-45C1-8FF8-05A6206F42F7}" destId="{DC8B7EF9-AC90-4325-96A2-8CC73326827C}" srcOrd="0" destOrd="0" parTransId="{B6E8E589-CB0A-48D3-B59D-2B8DC606DD4E}" sibTransId="{88C85A52-B146-4EB4-99D2-739088608FA5}"/>
    <dgm:cxn modelId="{89FD908A-BBB2-412D-9E41-85F427AF03E7}" srcId="{60D8EAE4-3DCB-455E-A0CE-B754A7B3A635}" destId="{3D9CA72F-4B1F-4F6E-B5EC-38D23647DC4E}" srcOrd="0" destOrd="0" parTransId="{B72E1F01-C870-4269-8C94-5A195DCEBBCC}" sibTransId="{963D37C0-A4E8-4F25-B4B9-4BDC4C09680A}"/>
    <dgm:cxn modelId="{9C285AC5-9914-4E80-887D-131B2A6992BB}" type="presOf" srcId="{F5297C87-2DB4-4AE4-88A6-1272A5D088EB}" destId="{50AE9458-6B04-435A-8C43-A43E03BE5E19}" srcOrd="0" destOrd="0" presId="urn:microsoft.com/office/officeart/2005/8/layout/hierarchy1"/>
    <dgm:cxn modelId="{00931E0D-FBF6-4601-9B3D-87FD69C98057}" type="presOf" srcId="{02BDD131-CECC-4486-9B7B-F832FA79837B}" destId="{6FC7FED4-D0E6-4251-9F5D-90DF60E86BAF}" srcOrd="0" destOrd="0" presId="urn:microsoft.com/office/officeart/2005/8/layout/hierarchy1"/>
    <dgm:cxn modelId="{9C9D8291-BD57-4A15-9300-8232536FE7A2}" type="presOf" srcId="{1C1CF649-DE84-4F25-AFB7-96E815296DB1}" destId="{CD486104-322B-4BA5-AAA0-86C88448ED1A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7F53E4DD-8319-480C-9B7D-5243641AC6B9}" type="presOf" srcId="{5AF29191-4F39-49D4-BF3F-1E4FF3F7F981}" destId="{51C789B0-6B90-45F4-9AAD-F673EF2C380F}" srcOrd="0" destOrd="0" presId="urn:microsoft.com/office/officeart/2005/8/layout/hierarchy1"/>
    <dgm:cxn modelId="{613FB1B2-053F-41C2-BFFF-C02F5BFE0654}" type="presOf" srcId="{DC8B7EF9-AC90-4325-96A2-8CC73326827C}" destId="{D3EBB64A-135C-4086-A721-AA0018E51362}" srcOrd="0" destOrd="0" presId="urn:microsoft.com/office/officeart/2005/8/layout/hierarchy1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9F146E43-77F4-4798-9B17-7ABD2B4FC135}" type="presOf" srcId="{60D8EAE4-3DCB-455E-A0CE-B754A7B3A635}" destId="{120EBAE5-C848-452A-A181-6D869C10AE4C}" srcOrd="0" destOrd="0" presId="urn:microsoft.com/office/officeart/2005/8/layout/hierarchy1"/>
    <dgm:cxn modelId="{E1E95AE9-E356-4C4D-AECA-C9F58975FCC1}" type="presOf" srcId="{57635C6C-921C-4F95-B8C4-797CD2314462}" destId="{C1B09F67-CA74-47BD-BCE5-4E2CEEEE40B4}" srcOrd="0" destOrd="0" presId="urn:microsoft.com/office/officeart/2005/8/layout/hierarchy1"/>
    <dgm:cxn modelId="{A32AC638-8025-471D-A949-98B0C1276221}" type="presOf" srcId="{1D522B3E-A3FB-44E9-9FFE-5CB5EDCC38D5}" destId="{F6BF9D7E-11EA-415A-AB53-DD7CC62447D0}" srcOrd="0" destOrd="0" presId="urn:microsoft.com/office/officeart/2005/8/layout/hierarchy1"/>
    <dgm:cxn modelId="{DCCE66CA-C5DB-453F-B0B0-9E5CB75E4BDB}" type="presOf" srcId="{3A3CB6EF-9A27-4D5E-BA51-8ECF4F3FF049}" destId="{4E90C2F8-DED3-49D9-90A1-0D449BDF3A02}" srcOrd="0" destOrd="0" presId="urn:microsoft.com/office/officeart/2005/8/layout/hierarchy1"/>
    <dgm:cxn modelId="{44AC54B5-7278-441F-AFBB-E2F8B6CE039F}" type="presOf" srcId="{FDF668C1-1BE6-4575-8677-A8C62D1FA44A}" destId="{B15F0D85-3D62-463A-B617-CF52AE654D4F}" srcOrd="0" destOrd="0" presId="urn:microsoft.com/office/officeart/2005/8/layout/hierarchy1"/>
    <dgm:cxn modelId="{02CD8807-99FB-41E4-9D18-6E44297CF975}" type="presOf" srcId="{13FB23BA-6077-4D38-82DD-AB3472E2A2E1}" destId="{DFC20F6F-655C-41CE-A4DB-AB9BE52E48CD}" srcOrd="0" destOrd="0" presId="urn:microsoft.com/office/officeart/2005/8/layout/hierarchy1"/>
    <dgm:cxn modelId="{E711E801-62EE-4330-9F9B-6B1DA15A533A}" type="presOf" srcId="{2D2D804B-852A-4CE2-8ED1-6D04EA2D5073}" destId="{418F7E7F-D61D-4F82-A6AD-C4044CF9462F}" srcOrd="0" destOrd="0" presId="urn:microsoft.com/office/officeart/2005/8/layout/hierarchy1"/>
    <dgm:cxn modelId="{29455078-9AD7-43A6-88A4-CAE13CE28E4D}" srcId="{7427B028-24CF-47CE-BF70-899F7CBA37EE}" destId="{60D8EAE4-3DCB-455E-A0CE-B754A7B3A635}" srcOrd="1" destOrd="0" parTransId="{FDF668C1-1BE6-4575-8677-A8C62D1FA44A}" sibTransId="{502A356A-9A80-4236-82CB-1D60E488731B}"/>
    <dgm:cxn modelId="{AB7F198B-490C-4D41-BE1E-F26C4CF97922}" type="presOf" srcId="{45CF225D-83CF-45C1-8FF8-05A6206F42F7}" destId="{05A5CC66-A99C-484A-A2BC-68B020AAC1A2}" srcOrd="0" destOrd="0" presId="urn:microsoft.com/office/officeart/2005/8/layout/hierarchy1"/>
    <dgm:cxn modelId="{631B9BAC-34CB-4B38-AD74-8286C2446FA9}" type="presOf" srcId="{4D0107CB-17EC-4AC2-8569-12DDE7D0B741}" destId="{54236883-5D9E-410C-9E75-2F5D89E47AEE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AD140169-9AC9-4683-B349-796216C027E3}" type="presOf" srcId="{18E6E261-B16D-4D43-BBD9-390A9F4A7911}" destId="{E440E01A-F8E2-4119-9745-E94CB90BEC9B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D3583E8B-FDF9-45F6-90D2-635EA63C13C6}" srcId="{EA38DB7E-5CDD-429C-A181-BD5A2F12BE3D}" destId="{3A3CB6EF-9A27-4D5E-BA51-8ECF4F3FF049}" srcOrd="0" destOrd="0" parTransId="{F5297C87-2DB4-4AE4-88A6-1272A5D088EB}" sibTransId="{C9DF9B54-266D-4AF3-A0ED-D6574BDA4C22}"/>
    <dgm:cxn modelId="{68EC97E7-8335-4E4E-B3A6-32958588D901}" srcId="{7427B028-24CF-47CE-BF70-899F7CBA37EE}" destId="{1C1CF649-DE84-4F25-AFB7-96E815296DB1}" srcOrd="2" destOrd="0" parTransId="{5AF29191-4F39-49D4-BF3F-1E4FF3F7F981}" sibTransId="{60344BA5-6A0D-488B-8B55-194250B3B3D0}"/>
    <dgm:cxn modelId="{CD943AFF-4CEB-42B4-ACCF-3120EAF9123A}" srcId="{25EF08C5-49B9-4DA4-A2B8-7F26BBFB2F86}" destId="{C6BBD633-CA67-4565-A697-48E5CE1D8E1E}" srcOrd="0" destOrd="0" parTransId="{D02735A3-3F25-4FE6-A3F9-394E247192C9}" sibTransId="{3B1CFCE4-A72E-4C87-A964-04D946F8D6D2}"/>
    <dgm:cxn modelId="{ADB642B4-CE3C-4DA3-964E-01E4E515CFF1}" srcId="{A125253B-1852-47E1-AE1A-BB8A37DC814D}" destId="{0FC09D43-B688-4F7E-BA58-E8D7583A52DE}" srcOrd="1" destOrd="0" parTransId="{13FB23BA-6077-4D38-82DD-AB3472E2A2E1}" sibTransId="{DAA37EC9-3E21-4370-8FE7-ECF77394A1CC}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124CDFC3-0717-4498-973B-9AF46D5ABD7D}" srcId="{7427B028-24CF-47CE-BF70-899F7CBA37EE}" destId="{1D522B3E-A3FB-44E9-9FFE-5CB5EDCC38D5}" srcOrd="0" destOrd="0" parTransId="{4D0107CB-17EC-4AC2-8569-12DDE7D0B741}" sibTransId="{2B51C139-4755-414A-9179-E9744BBB796D}"/>
    <dgm:cxn modelId="{F936C179-0376-4A08-8C2F-D397C9A8C74C}" type="presOf" srcId="{0FC09D43-B688-4F7E-BA58-E8D7583A52DE}" destId="{8D4534C3-0096-475D-A29B-E74763D98028}" srcOrd="0" destOrd="0" presId="urn:microsoft.com/office/officeart/2005/8/layout/hierarchy1"/>
    <dgm:cxn modelId="{675363F5-0A9A-453D-B2BE-BBE18C8DDAA9}" type="presOf" srcId="{3D9CA72F-4B1F-4F6E-B5EC-38D23647DC4E}" destId="{28ECE446-E129-4B64-AAA5-61F0ECE84117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6B370609-0729-40ED-B7A2-C4113BDD208D}" srcId="{A98FBD61-D80E-4296-9234-B7B4D3AA8191}" destId="{EA38DB7E-5CDD-429C-A181-BD5A2F12BE3D}" srcOrd="0" destOrd="0" parTransId="{02BDD131-CECC-4486-9B7B-F832FA79837B}" sibTransId="{B534AC93-DA1E-414B-A1D2-4BC7A2E5EB6C}"/>
    <dgm:cxn modelId="{D90792DC-3CE2-494C-96F9-91E5A7A793AA}" srcId="{0FC09D43-B688-4F7E-BA58-E8D7583A52DE}" destId="{2D2D804B-852A-4CE2-8ED1-6D04EA2D5073}" srcOrd="0" destOrd="0" parTransId="{53E69ECB-7645-4221-9360-7975A7376DF6}" sibTransId="{AC4078E7-46C1-4898-B534-9262B347FC3F}"/>
    <dgm:cxn modelId="{780AE85D-1A2C-48F2-9A78-365092C4CCF7}" type="presOf" srcId="{B6E8E589-CB0A-48D3-B59D-2B8DC606DD4E}" destId="{CC6D4E43-EB6B-4174-B94E-750C83824C83}" srcOrd="0" destOrd="0" presId="urn:microsoft.com/office/officeart/2005/8/layout/hierarchy1"/>
    <dgm:cxn modelId="{120BA187-1BB4-4CD2-8D3F-23FC08891B0B}" type="presOf" srcId="{B0909649-975D-43BF-A686-8ADAFDC050CD}" destId="{B47FAF1B-AFA6-486C-8835-3AB4C3D136A3}" srcOrd="0" destOrd="0" presId="urn:microsoft.com/office/officeart/2005/8/layout/hierarchy1"/>
    <dgm:cxn modelId="{812FFFE1-D897-4FF9-B09F-CEE0E838BAB7}" type="presOf" srcId="{EA38DB7E-5CDD-429C-A181-BD5A2F12BE3D}" destId="{7223F445-D2BF-4B3E-9C18-6C4F16F49677}" srcOrd="0" destOrd="0" presId="urn:microsoft.com/office/officeart/2005/8/layout/hierarchy1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D55300D-F0D5-4C86-A1E1-CC97968587A7}" type="presOf" srcId="{53E69ECB-7645-4221-9360-7975A7376DF6}" destId="{09E6D636-42B8-4FB8-95BD-D71107572AF6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F6663052-7BA7-4B51-8768-3CDEA6DE8BE8}" type="presParOf" srcId="{5124F682-E3AA-446E-8B3B-7DFB92D17882}" destId="{B47FAF1B-AFA6-486C-8835-3AB4C3D136A3}" srcOrd="0" destOrd="0" presId="urn:microsoft.com/office/officeart/2005/8/layout/hierarchy1"/>
    <dgm:cxn modelId="{8189AF45-3237-4728-9252-604E81BFED84}" type="presParOf" srcId="{5124F682-E3AA-446E-8B3B-7DFB92D17882}" destId="{F7FBB3D9-C594-4FD8-86F5-B539519419FC}" srcOrd="1" destOrd="0" presId="urn:microsoft.com/office/officeart/2005/8/layout/hierarchy1"/>
    <dgm:cxn modelId="{3D54F217-6D96-4AED-B66A-806B9CF1BF27}" type="presParOf" srcId="{F7FBB3D9-C594-4FD8-86F5-B539519419FC}" destId="{D78216F4-309A-474E-8DA4-8CF8CD273E90}" srcOrd="0" destOrd="0" presId="urn:microsoft.com/office/officeart/2005/8/layout/hierarchy1"/>
    <dgm:cxn modelId="{99967394-10B2-4C6D-AC67-8B12F645CADA}" type="presParOf" srcId="{D78216F4-309A-474E-8DA4-8CF8CD273E90}" destId="{D5335516-8377-41B4-8B72-B5800F2D7659}" srcOrd="0" destOrd="0" presId="urn:microsoft.com/office/officeart/2005/8/layout/hierarchy1"/>
    <dgm:cxn modelId="{9F5697DB-7149-473E-8C13-E7C30CDC9E50}" type="presParOf" srcId="{D78216F4-309A-474E-8DA4-8CF8CD273E90}" destId="{05A5CC66-A99C-484A-A2BC-68B020AAC1A2}" srcOrd="1" destOrd="0" presId="urn:microsoft.com/office/officeart/2005/8/layout/hierarchy1"/>
    <dgm:cxn modelId="{006A8CA1-5B80-480B-AFEC-AC298DB0EFD2}" type="presParOf" srcId="{F7FBB3D9-C594-4FD8-86F5-B539519419FC}" destId="{347E72F9-0A10-41B6-A7CC-4440AA02ABD7}" srcOrd="1" destOrd="0" presId="urn:microsoft.com/office/officeart/2005/8/layout/hierarchy1"/>
    <dgm:cxn modelId="{53261F50-1007-4010-A13A-2A9571DB5C63}" type="presParOf" srcId="{347E72F9-0A10-41B6-A7CC-4440AA02ABD7}" destId="{CC6D4E43-EB6B-4174-B94E-750C83824C83}" srcOrd="0" destOrd="0" presId="urn:microsoft.com/office/officeart/2005/8/layout/hierarchy1"/>
    <dgm:cxn modelId="{C15D33C9-8283-4DE2-ADFF-DB79CE886139}" type="presParOf" srcId="{347E72F9-0A10-41B6-A7CC-4440AA02ABD7}" destId="{F6D09DAA-AF1A-465A-B2E5-06DDEE872DFE}" srcOrd="1" destOrd="0" presId="urn:microsoft.com/office/officeart/2005/8/layout/hierarchy1"/>
    <dgm:cxn modelId="{C2E059DD-B50F-4CAC-8163-DDCC964C16F5}" type="presParOf" srcId="{F6D09DAA-AF1A-465A-B2E5-06DDEE872DFE}" destId="{4011E81D-0BE2-4A40-85D4-236A58CABFFB}" srcOrd="0" destOrd="0" presId="urn:microsoft.com/office/officeart/2005/8/layout/hierarchy1"/>
    <dgm:cxn modelId="{54AB074F-1DEF-4CF5-9ABD-45EBA5436D4D}" type="presParOf" srcId="{4011E81D-0BE2-4A40-85D4-236A58CABFFB}" destId="{EF6C0C54-A1C6-4ED7-82D5-CF06A0209CCB}" srcOrd="0" destOrd="0" presId="urn:microsoft.com/office/officeart/2005/8/layout/hierarchy1"/>
    <dgm:cxn modelId="{8572AA3D-9AC8-4615-91E6-53053FDE6224}" type="presParOf" srcId="{4011E81D-0BE2-4A40-85D4-236A58CABFFB}" destId="{D3EBB64A-135C-4086-A721-AA0018E51362}" srcOrd="1" destOrd="0" presId="urn:microsoft.com/office/officeart/2005/8/layout/hierarchy1"/>
    <dgm:cxn modelId="{86AEF02A-7DCF-4914-A556-9A19719C56C0}" type="presParOf" srcId="{F6D09DAA-AF1A-465A-B2E5-06DDEE872DFE}" destId="{65A48EA2-8525-4FB2-9A10-6258AD409E28}" srcOrd="1" destOrd="0" presId="urn:microsoft.com/office/officeart/2005/8/layout/hierarchy1"/>
    <dgm:cxn modelId="{75B650B0-4249-40DF-B790-C65CF656DEB2}" type="presParOf" srcId="{5124F682-E3AA-446E-8B3B-7DFB92D17882}" destId="{DFC20F6F-655C-41CE-A4DB-AB9BE52E48CD}" srcOrd="2" destOrd="0" presId="urn:microsoft.com/office/officeart/2005/8/layout/hierarchy1"/>
    <dgm:cxn modelId="{61DD1501-1A3F-469E-B2A9-EF054A26980A}" type="presParOf" srcId="{5124F682-E3AA-446E-8B3B-7DFB92D17882}" destId="{A7C079ED-5AC6-4ED6-ADD7-2611C00B653A}" srcOrd="3" destOrd="0" presId="urn:microsoft.com/office/officeart/2005/8/layout/hierarchy1"/>
    <dgm:cxn modelId="{2BC793A5-F679-4F35-BE13-826D113304AE}" type="presParOf" srcId="{A7C079ED-5AC6-4ED6-ADD7-2611C00B653A}" destId="{9C8DFE46-04A3-4D5C-93D9-30B57DC77A79}" srcOrd="0" destOrd="0" presId="urn:microsoft.com/office/officeart/2005/8/layout/hierarchy1"/>
    <dgm:cxn modelId="{CA889F36-4DE4-46EA-830D-FCFAFB86D754}" type="presParOf" srcId="{9C8DFE46-04A3-4D5C-93D9-30B57DC77A79}" destId="{CDB052EB-8314-487A-B0BB-58BEDF82349F}" srcOrd="0" destOrd="0" presId="urn:microsoft.com/office/officeart/2005/8/layout/hierarchy1"/>
    <dgm:cxn modelId="{C621B455-8E96-4026-BB61-7A1CA7201907}" type="presParOf" srcId="{9C8DFE46-04A3-4D5C-93D9-30B57DC77A79}" destId="{8D4534C3-0096-475D-A29B-E74763D98028}" srcOrd="1" destOrd="0" presId="urn:microsoft.com/office/officeart/2005/8/layout/hierarchy1"/>
    <dgm:cxn modelId="{9902A092-8D73-4B6B-A8ED-F00FD71A730A}" type="presParOf" srcId="{A7C079ED-5AC6-4ED6-ADD7-2611C00B653A}" destId="{78A2614D-7E5E-443E-81B6-EEEC76B0FBC6}" srcOrd="1" destOrd="0" presId="urn:microsoft.com/office/officeart/2005/8/layout/hierarchy1"/>
    <dgm:cxn modelId="{4109D4CA-A3AF-4135-B12A-AF782BDA9AED}" type="presParOf" srcId="{78A2614D-7E5E-443E-81B6-EEEC76B0FBC6}" destId="{09E6D636-42B8-4FB8-95BD-D71107572AF6}" srcOrd="0" destOrd="0" presId="urn:microsoft.com/office/officeart/2005/8/layout/hierarchy1"/>
    <dgm:cxn modelId="{134E5C48-329F-4DB7-926C-495B3E79E7AC}" type="presParOf" srcId="{78A2614D-7E5E-443E-81B6-EEEC76B0FBC6}" destId="{509ACC12-E852-4450-B3DE-0EADD62262A5}" srcOrd="1" destOrd="0" presId="urn:microsoft.com/office/officeart/2005/8/layout/hierarchy1"/>
    <dgm:cxn modelId="{70B80417-D4E4-469A-A15B-1E79088AA0F1}" type="presParOf" srcId="{509ACC12-E852-4450-B3DE-0EADD62262A5}" destId="{5729FC37-5F38-4C80-B5C7-94FC392C3B15}" srcOrd="0" destOrd="0" presId="urn:microsoft.com/office/officeart/2005/8/layout/hierarchy1"/>
    <dgm:cxn modelId="{CE149B1A-A664-4C33-9C17-3192507AC4C6}" type="presParOf" srcId="{5729FC37-5F38-4C80-B5C7-94FC392C3B15}" destId="{CA5607A3-F4F8-4135-89C1-4FB4DE69F4B6}" srcOrd="0" destOrd="0" presId="urn:microsoft.com/office/officeart/2005/8/layout/hierarchy1"/>
    <dgm:cxn modelId="{357F600C-8617-458D-801E-2BC589852D4C}" type="presParOf" srcId="{5729FC37-5F38-4C80-B5C7-94FC392C3B15}" destId="{418F7E7F-D61D-4F82-A6AD-C4044CF9462F}" srcOrd="1" destOrd="0" presId="urn:microsoft.com/office/officeart/2005/8/layout/hierarchy1"/>
    <dgm:cxn modelId="{96D18FC9-B6E0-46C6-932D-ECB6276464C6}" type="presParOf" srcId="{509ACC12-E852-4450-B3DE-0EADD62262A5}" destId="{9A2E53AD-8342-497E-A18F-2A16C8DC505B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4B04A11A-5B9D-4BCA-A585-62FF512C7523}" type="presParOf" srcId="{B6484FDA-30E9-4038-88E7-D06D037EC04C}" destId="{6FC7FED4-D0E6-4251-9F5D-90DF60E86BAF}" srcOrd="0" destOrd="0" presId="urn:microsoft.com/office/officeart/2005/8/layout/hierarchy1"/>
    <dgm:cxn modelId="{EE36E6BD-8226-4F1B-9B38-2ADC3999126D}" type="presParOf" srcId="{B6484FDA-30E9-4038-88E7-D06D037EC04C}" destId="{3A5337C7-AEA4-44B1-9CCE-5D3CB05F2D19}" srcOrd="1" destOrd="0" presId="urn:microsoft.com/office/officeart/2005/8/layout/hierarchy1"/>
    <dgm:cxn modelId="{22FB3288-7960-46BA-9630-F7B901D30DF2}" type="presParOf" srcId="{3A5337C7-AEA4-44B1-9CCE-5D3CB05F2D19}" destId="{B24B7968-31AE-41CD-BFB6-2A1044830E0A}" srcOrd="0" destOrd="0" presId="urn:microsoft.com/office/officeart/2005/8/layout/hierarchy1"/>
    <dgm:cxn modelId="{66711AFE-57C2-4B3E-96AA-83666599E146}" type="presParOf" srcId="{B24B7968-31AE-41CD-BFB6-2A1044830E0A}" destId="{FD316A6C-80C5-450F-9634-4047B2769A90}" srcOrd="0" destOrd="0" presId="urn:microsoft.com/office/officeart/2005/8/layout/hierarchy1"/>
    <dgm:cxn modelId="{3AF80489-6EEF-44A1-A976-428D1ED6C66D}" type="presParOf" srcId="{B24B7968-31AE-41CD-BFB6-2A1044830E0A}" destId="{7223F445-D2BF-4B3E-9C18-6C4F16F49677}" srcOrd="1" destOrd="0" presId="urn:microsoft.com/office/officeart/2005/8/layout/hierarchy1"/>
    <dgm:cxn modelId="{081F47F3-FE50-4B1A-90A6-81942CFBEBB6}" type="presParOf" srcId="{3A5337C7-AEA4-44B1-9CCE-5D3CB05F2D19}" destId="{AAB94C1B-AE6D-47BD-9834-714B4E71A192}" srcOrd="1" destOrd="0" presId="urn:microsoft.com/office/officeart/2005/8/layout/hierarchy1"/>
    <dgm:cxn modelId="{5B2C8298-A294-4829-B163-370B49B266E4}" type="presParOf" srcId="{AAB94C1B-AE6D-47BD-9834-714B4E71A192}" destId="{50AE9458-6B04-435A-8C43-A43E03BE5E19}" srcOrd="0" destOrd="0" presId="urn:microsoft.com/office/officeart/2005/8/layout/hierarchy1"/>
    <dgm:cxn modelId="{65BF2A17-942F-4429-8957-4A2039576E3E}" type="presParOf" srcId="{AAB94C1B-AE6D-47BD-9834-714B4E71A192}" destId="{94E70DC8-0052-4ED9-AC1B-A9BAFA625336}" srcOrd="1" destOrd="0" presId="urn:microsoft.com/office/officeart/2005/8/layout/hierarchy1"/>
    <dgm:cxn modelId="{894E7A0E-2F0D-4D68-A6F4-7B27A77095E8}" type="presParOf" srcId="{94E70DC8-0052-4ED9-AC1B-A9BAFA625336}" destId="{F186A03C-708F-4962-9EA1-3F415E3D7779}" srcOrd="0" destOrd="0" presId="urn:microsoft.com/office/officeart/2005/8/layout/hierarchy1"/>
    <dgm:cxn modelId="{C000BECB-694D-4BA9-BBCC-133ACE67E1A2}" type="presParOf" srcId="{F186A03C-708F-4962-9EA1-3F415E3D7779}" destId="{986F59C3-1C60-4361-9E18-549456BB90BB}" srcOrd="0" destOrd="0" presId="urn:microsoft.com/office/officeart/2005/8/layout/hierarchy1"/>
    <dgm:cxn modelId="{5E5922FB-4D9F-43DB-A499-4C579D885814}" type="presParOf" srcId="{F186A03C-708F-4962-9EA1-3F415E3D7779}" destId="{4E90C2F8-DED3-49D9-90A1-0D449BDF3A02}" srcOrd="1" destOrd="0" presId="urn:microsoft.com/office/officeart/2005/8/layout/hierarchy1"/>
    <dgm:cxn modelId="{C8B5DD7D-3182-4AA1-BBB2-42499540DDFF}" type="presParOf" srcId="{94E70DC8-0052-4ED9-AC1B-A9BAFA625336}" destId="{380EEAB5-939B-4C2C-8192-475CC5D20448}" srcOrd="1" destOrd="0" presId="urn:microsoft.com/office/officeart/2005/8/layout/hierarchy1"/>
    <dgm:cxn modelId="{B7A53544-605D-445E-84C5-F32E0A4D43FF}" type="presParOf" srcId="{B6484FDA-30E9-4038-88E7-D06D037EC04C}" destId="{C1B09F67-CA74-47BD-BCE5-4E2CEEEE40B4}" srcOrd="2" destOrd="0" presId="urn:microsoft.com/office/officeart/2005/8/layout/hierarchy1"/>
    <dgm:cxn modelId="{06D68F98-DAF1-4ADC-8F06-8D43476873DD}" type="presParOf" srcId="{B6484FDA-30E9-4038-88E7-D06D037EC04C}" destId="{25A26576-F7C9-4629-966E-2833C7A0991A}" srcOrd="3" destOrd="0" presId="urn:microsoft.com/office/officeart/2005/8/layout/hierarchy1"/>
    <dgm:cxn modelId="{452C6FF0-C33B-4B56-8899-45ECF6095798}" type="presParOf" srcId="{25A26576-F7C9-4629-966E-2833C7A0991A}" destId="{64151A48-EF48-47DB-9848-8B4BC63E5633}" srcOrd="0" destOrd="0" presId="urn:microsoft.com/office/officeart/2005/8/layout/hierarchy1"/>
    <dgm:cxn modelId="{F4D6E524-B488-49D7-BE4F-360741234440}" type="presParOf" srcId="{64151A48-EF48-47DB-9848-8B4BC63E5633}" destId="{8A9C1EA5-4F75-4A9D-B9CF-6B0692F0AE20}" srcOrd="0" destOrd="0" presId="urn:microsoft.com/office/officeart/2005/8/layout/hierarchy1"/>
    <dgm:cxn modelId="{FEEA66F7-BE87-438F-B60C-2CC998636E8D}" type="presParOf" srcId="{64151A48-EF48-47DB-9848-8B4BC63E5633}" destId="{16319094-3AF6-4CA2-95E1-5519517ACC28}" srcOrd="1" destOrd="0" presId="urn:microsoft.com/office/officeart/2005/8/layout/hierarchy1"/>
    <dgm:cxn modelId="{0B339599-19B4-4099-A3C4-400F1CB2687C}" type="presParOf" srcId="{25A26576-F7C9-4629-966E-2833C7A0991A}" destId="{8AD79807-3E81-47E4-A92A-E5AE69EB43AD}" srcOrd="1" destOrd="0" presId="urn:microsoft.com/office/officeart/2005/8/layout/hierarchy1"/>
    <dgm:cxn modelId="{76EEC732-8ED7-4A6E-A6F5-AD65C33C1BE6}" type="presParOf" srcId="{8AD79807-3E81-47E4-A92A-E5AE69EB43AD}" destId="{C29189F3-8524-480E-8730-7AA6CB32AFE9}" srcOrd="0" destOrd="0" presId="urn:microsoft.com/office/officeart/2005/8/layout/hierarchy1"/>
    <dgm:cxn modelId="{858EC7D7-D648-447A-A734-DC28CC2FE92C}" type="presParOf" srcId="{8AD79807-3E81-47E4-A92A-E5AE69EB43AD}" destId="{258CD197-5F4B-4906-8D92-9A84F2E60C60}" srcOrd="1" destOrd="0" presId="urn:microsoft.com/office/officeart/2005/8/layout/hierarchy1"/>
    <dgm:cxn modelId="{B76D92F6-7B49-48E6-A237-F3A5624DBD84}" type="presParOf" srcId="{258CD197-5F4B-4906-8D92-9A84F2E60C60}" destId="{9A89E29F-8B1B-4232-865F-D3C1335A358F}" srcOrd="0" destOrd="0" presId="urn:microsoft.com/office/officeart/2005/8/layout/hierarchy1"/>
    <dgm:cxn modelId="{BE3EECE4-639C-4AB0-A385-5676BF87D312}" type="presParOf" srcId="{9A89E29F-8B1B-4232-865F-D3C1335A358F}" destId="{D378FDFF-FD41-41A3-8D97-5AED81CD2F38}" srcOrd="0" destOrd="0" presId="urn:microsoft.com/office/officeart/2005/8/layout/hierarchy1"/>
    <dgm:cxn modelId="{B2FE7F92-123A-447F-B1AF-6DF2D757D715}" type="presParOf" srcId="{9A89E29F-8B1B-4232-865F-D3C1335A358F}" destId="{B58F46A5-9CAE-475F-8DF2-E5DC600EEEC7}" srcOrd="1" destOrd="0" presId="urn:microsoft.com/office/officeart/2005/8/layout/hierarchy1"/>
    <dgm:cxn modelId="{45D370C3-6310-4AE1-9864-75BE32165B7D}" type="presParOf" srcId="{258CD197-5F4B-4906-8D92-9A84F2E60C60}" destId="{36426EA4-9BE3-4309-8C7C-D34D89B218CE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  <dgm:cxn modelId="{7D14D610-964B-4AAE-B03F-2AEE1AFF82B8}" type="presParOf" srcId="{219A1FC8-9048-430B-BA44-0D94D304B6DC}" destId="{54236883-5D9E-410C-9E75-2F5D89E47AEE}" srcOrd="0" destOrd="0" presId="urn:microsoft.com/office/officeart/2005/8/layout/hierarchy1"/>
    <dgm:cxn modelId="{363F7DB3-6C0A-4615-A95F-06FAD24EE4D1}" type="presParOf" srcId="{219A1FC8-9048-430B-BA44-0D94D304B6DC}" destId="{8C4E2320-3442-444F-B06F-867D05E83EFD}" srcOrd="1" destOrd="0" presId="urn:microsoft.com/office/officeart/2005/8/layout/hierarchy1"/>
    <dgm:cxn modelId="{A7657712-2D3A-44EE-B73E-93729A7374BB}" type="presParOf" srcId="{8C4E2320-3442-444F-B06F-867D05E83EFD}" destId="{2A2DEC33-A3BD-45D6-AE51-EE82DB46AB76}" srcOrd="0" destOrd="0" presId="urn:microsoft.com/office/officeart/2005/8/layout/hierarchy1"/>
    <dgm:cxn modelId="{D2E23EA2-FBAF-4A3E-A24F-84A50E9D8F87}" type="presParOf" srcId="{2A2DEC33-A3BD-45D6-AE51-EE82DB46AB76}" destId="{648C91D4-E4CF-4190-B683-EBB5A90DAD6B}" srcOrd="0" destOrd="0" presId="urn:microsoft.com/office/officeart/2005/8/layout/hierarchy1"/>
    <dgm:cxn modelId="{AD8EBFFC-B1C3-42A5-9CF8-081888D8AA8D}" type="presParOf" srcId="{2A2DEC33-A3BD-45D6-AE51-EE82DB46AB76}" destId="{F6BF9D7E-11EA-415A-AB53-DD7CC62447D0}" srcOrd="1" destOrd="0" presId="urn:microsoft.com/office/officeart/2005/8/layout/hierarchy1"/>
    <dgm:cxn modelId="{13FDBB2D-EA0F-4DE3-9AE6-87EBF6369BAD}" type="presParOf" srcId="{8C4E2320-3442-444F-B06F-867D05E83EFD}" destId="{2BB7BB75-5C4E-4216-9360-368214858026}" srcOrd="1" destOrd="0" presId="urn:microsoft.com/office/officeart/2005/8/layout/hierarchy1"/>
    <dgm:cxn modelId="{36F63EEC-BFE1-4C6A-B36C-6D3C3DEF4354}" type="presParOf" srcId="{2BB7BB75-5C4E-4216-9360-368214858026}" destId="{E440E01A-F8E2-4119-9745-E94CB90BEC9B}" srcOrd="0" destOrd="0" presId="urn:microsoft.com/office/officeart/2005/8/layout/hierarchy1"/>
    <dgm:cxn modelId="{C27D4515-BE6F-4B36-B624-09C73E7F949E}" type="presParOf" srcId="{2BB7BB75-5C4E-4216-9360-368214858026}" destId="{21A674D1-CFC5-4114-812B-FD5992D5CA34}" srcOrd="1" destOrd="0" presId="urn:microsoft.com/office/officeart/2005/8/layout/hierarchy1"/>
    <dgm:cxn modelId="{CDBC09B9-7F35-4EC9-B129-EBBC4BA6C7CD}" type="presParOf" srcId="{21A674D1-CFC5-4114-812B-FD5992D5CA34}" destId="{6FBD401B-0A6E-423E-BBA0-009B7710A722}" srcOrd="0" destOrd="0" presId="urn:microsoft.com/office/officeart/2005/8/layout/hierarchy1"/>
    <dgm:cxn modelId="{45478EBA-C221-4A1D-9E21-3C6DA74F6A48}" type="presParOf" srcId="{6FBD401B-0A6E-423E-BBA0-009B7710A722}" destId="{A485B4FA-7F7C-4314-A688-FF245CB44973}" srcOrd="0" destOrd="0" presId="urn:microsoft.com/office/officeart/2005/8/layout/hierarchy1"/>
    <dgm:cxn modelId="{72565B64-474F-4ABE-B114-8B121977CBCB}" type="presParOf" srcId="{6FBD401B-0A6E-423E-BBA0-009B7710A722}" destId="{0A3AF056-620D-4AE5-9EFE-6A1BD16F38AB}" srcOrd="1" destOrd="0" presId="urn:microsoft.com/office/officeart/2005/8/layout/hierarchy1"/>
    <dgm:cxn modelId="{38EBB0E9-8EAA-41A7-B3DB-2F91393CE9B4}" type="presParOf" srcId="{21A674D1-CFC5-4114-812B-FD5992D5CA34}" destId="{CC8E41EE-98D3-4F4A-91D8-3923BAA85D06}" srcOrd="1" destOrd="0" presId="urn:microsoft.com/office/officeart/2005/8/layout/hierarchy1"/>
    <dgm:cxn modelId="{0D1C1863-792C-4D9D-9699-99F0EA96B35D}" type="presParOf" srcId="{219A1FC8-9048-430B-BA44-0D94D304B6DC}" destId="{B15F0D85-3D62-463A-B617-CF52AE654D4F}" srcOrd="2" destOrd="0" presId="urn:microsoft.com/office/officeart/2005/8/layout/hierarchy1"/>
    <dgm:cxn modelId="{8AC137CB-0AE9-41DE-A7B4-BCE55F035071}" type="presParOf" srcId="{219A1FC8-9048-430B-BA44-0D94D304B6DC}" destId="{6FEA413C-372E-488B-A7BF-FD9787006FFA}" srcOrd="3" destOrd="0" presId="urn:microsoft.com/office/officeart/2005/8/layout/hierarchy1"/>
    <dgm:cxn modelId="{10D43786-A77D-4935-BAC7-C6AD5B5A3C67}" type="presParOf" srcId="{6FEA413C-372E-488B-A7BF-FD9787006FFA}" destId="{B9F2FA8D-D662-4CCA-B7BF-2FF9FD3807CC}" srcOrd="0" destOrd="0" presId="urn:microsoft.com/office/officeart/2005/8/layout/hierarchy1"/>
    <dgm:cxn modelId="{84E870AF-9B10-44E5-9E9C-9959E31C2BB4}" type="presParOf" srcId="{B9F2FA8D-D662-4CCA-B7BF-2FF9FD3807CC}" destId="{608E0578-F158-48BF-8A61-33C8A524B5E2}" srcOrd="0" destOrd="0" presId="urn:microsoft.com/office/officeart/2005/8/layout/hierarchy1"/>
    <dgm:cxn modelId="{01889282-5F2A-4334-BE89-CBF83440A6EC}" type="presParOf" srcId="{B9F2FA8D-D662-4CCA-B7BF-2FF9FD3807CC}" destId="{120EBAE5-C848-452A-A181-6D869C10AE4C}" srcOrd="1" destOrd="0" presId="urn:microsoft.com/office/officeart/2005/8/layout/hierarchy1"/>
    <dgm:cxn modelId="{0FBB4A38-3B8C-4EE2-84D5-29DB23CC62AA}" type="presParOf" srcId="{6FEA413C-372E-488B-A7BF-FD9787006FFA}" destId="{696D2767-5EAB-4AA7-847F-8D0563210893}" srcOrd="1" destOrd="0" presId="urn:microsoft.com/office/officeart/2005/8/layout/hierarchy1"/>
    <dgm:cxn modelId="{9A2359A1-C62D-478E-91AA-95C31A708AA3}" type="presParOf" srcId="{696D2767-5EAB-4AA7-847F-8D0563210893}" destId="{B56D21AC-CD51-48EF-A6C1-27D6C9A452AE}" srcOrd="0" destOrd="0" presId="urn:microsoft.com/office/officeart/2005/8/layout/hierarchy1"/>
    <dgm:cxn modelId="{EDFC3ABD-3062-425C-9229-B41C67771491}" type="presParOf" srcId="{696D2767-5EAB-4AA7-847F-8D0563210893}" destId="{70879457-AAF6-4C89-A099-936F030F49CB}" srcOrd="1" destOrd="0" presId="urn:microsoft.com/office/officeart/2005/8/layout/hierarchy1"/>
    <dgm:cxn modelId="{19E08F9F-0546-4A04-B69A-0A6F505ED534}" type="presParOf" srcId="{70879457-AAF6-4C89-A099-936F030F49CB}" destId="{C6A7A4A0-EE48-45B3-BBAA-3A466DB325EC}" srcOrd="0" destOrd="0" presId="urn:microsoft.com/office/officeart/2005/8/layout/hierarchy1"/>
    <dgm:cxn modelId="{ADBBD902-0D0A-43ED-A7F7-759B6444E982}" type="presParOf" srcId="{C6A7A4A0-EE48-45B3-BBAA-3A466DB325EC}" destId="{FAE8156E-52C7-44AF-B7DE-9B678A73B843}" srcOrd="0" destOrd="0" presId="urn:microsoft.com/office/officeart/2005/8/layout/hierarchy1"/>
    <dgm:cxn modelId="{D2757CDF-B5FF-49F7-9CF2-7A1D18919F4A}" type="presParOf" srcId="{C6A7A4A0-EE48-45B3-BBAA-3A466DB325EC}" destId="{28ECE446-E129-4B64-AAA5-61F0ECE84117}" srcOrd="1" destOrd="0" presId="urn:microsoft.com/office/officeart/2005/8/layout/hierarchy1"/>
    <dgm:cxn modelId="{34547189-F8A4-4F2D-9D30-307166233C25}" type="presParOf" srcId="{70879457-AAF6-4C89-A099-936F030F49CB}" destId="{9E5E60F9-5B7C-4459-8CC7-AAD063936A60}" srcOrd="1" destOrd="0" presId="urn:microsoft.com/office/officeart/2005/8/layout/hierarchy1"/>
    <dgm:cxn modelId="{3F5EF9AB-81A9-4DCE-A7DE-BE6F6F60660A}" type="presParOf" srcId="{219A1FC8-9048-430B-BA44-0D94D304B6DC}" destId="{51C789B0-6B90-45F4-9AAD-F673EF2C380F}" srcOrd="4" destOrd="0" presId="urn:microsoft.com/office/officeart/2005/8/layout/hierarchy1"/>
    <dgm:cxn modelId="{E889B98C-76AA-4596-A733-5B0D1D947FBE}" type="presParOf" srcId="{219A1FC8-9048-430B-BA44-0D94D304B6DC}" destId="{071D343B-8519-40A7-BCF2-3C765E8ECF41}" srcOrd="5" destOrd="0" presId="urn:microsoft.com/office/officeart/2005/8/layout/hierarchy1"/>
    <dgm:cxn modelId="{C9CB6D5D-D4D1-46EF-BC73-F8EB49EFD8AE}" type="presParOf" srcId="{071D343B-8519-40A7-BCF2-3C765E8ECF41}" destId="{1CB19043-FFAE-433E-A0EF-47488F695A0E}" srcOrd="0" destOrd="0" presId="urn:microsoft.com/office/officeart/2005/8/layout/hierarchy1"/>
    <dgm:cxn modelId="{28DC719E-C15B-4BE2-B868-4FA8C4576C89}" type="presParOf" srcId="{1CB19043-FFAE-433E-A0EF-47488F695A0E}" destId="{327AC5CE-2DF6-4423-A095-2AE1E8C0696E}" srcOrd="0" destOrd="0" presId="urn:microsoft.com/office/officeart/2005/8/layout/hierarchy1"/>
    <dgm:cxn modelId="{24A257A3-A6AE-4ECD-A0A2-E93C5EE1DEB6}" type="presParOf" srcId="{1CB19043-FFAE-433E-A0EF-47488F695A0E}" destId="{CD486104-322B-4BA5-AAA0-86C88448ED1A}" srcOrd="1" destOrd="0" presId="urn:microsoft.com/office/officeart/2005/8/layout/hierarchy1"/>
    <dgm:cxn modelId="{DEED2DDD-9266-4DC8-A585-761D8259C781}" type="presParOf" srcId="{071D343B-8519-40A7-BCF2-3C765E8ECF41}" destId="{71669068-194D-4359-AB1F-61D78871F454}" srcOrd="1" destOrd="0" presId="urn:microsoft.com/office/officeart/2005/8/layout/hierarchy1"/>
    <dgm:cxn modelId="{F54323EC-82E5-4271-825C-46D5E85D5604}" type="presParOf" srcId="{71669068-194D-4359-AB1F-61D78871F454}" destId="{60124B00-F612-4A16-9F5E-5C47E13453BA}" srcOrd="0" destOrd="0" presId="urn:microsoft.com/office/officeart/2005/8/layout/hierarchy1"/>
    <dgm:cxn modelId="{218014A1-DCAE-4B5C-A11C-B84340456482}" type="presParOf" srcId="{71669068-194D-4359-AB1F-61D78871F454}" destId="{4CFF76CA-561D-4304-8EBD-DFE98581C08A}" srcOrd="1" destOrd="0" presId="urn:microsoft.com/office/officeart/2005/8/layout/hierarchy1"/>
    <dgm:cxn modelId="{BA9A7321-5A1E-4472-A5F1-430A56810247}" type="presParOf" srcId="{4CFF76CA-561D-4304-8EBD-DFE98581C08A}" destId="{B3B291E1-4BF7-4AF8-8151-2E8672F2AD39}" srcOrd="0" destOrd="0" presId="urn:microsoft.com/office/officeart/2005/8/layout/hierarchy1"/>
    <dgm:cxn modelId="{74654728-221C-4C3B-9B70-5F0CB86D70B0}" type="presParOf" srcId="{B3B291E1-4BF7-4AF8-8151-2E8672F2AD39}" destId="{61E56518-FE7E-4CEA-862A-64C19D0576A1}" srcOrd="0" destOrd="0" presId="urn:microsoft.com/office/officeart/2005/8/layout/hierarchy1"/>
    <dgm:cxn modelId="{7770EB1B-D600-462D-BF46-44EAEF6A4730}" type="presParOf" srcId="{B3B291E1-4BF7-4AF8-8151-2E8672F2AD39}" destId="{8FE94153-E55D-45C1-8A30-974F7BEC177F}" srcOrd="1" destOrd="0" presId="urn:microsoft.com/office/officeart/2005/8/layout/hierarchy1"/>
    <dgm:cxn modelId="{3DF47820-48E5-4701-A185-A3FE464D84CA}" type="presParOf" srcId="{4CFF76CA-561D-4304-8EBD-DFE98581C08A}" destId="{AFC60511-C125-437F-B96D-604B9BA443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E632B2D3-9AF7-4A82-AB4C-715A1433A6FC}">
      <dgm:prSet phldrT="[文字]" custT="1"/>
      <dgm:spPr/>
      <dgm:t>
        <a:bodyPr/>
        <a:lstStyle/>
        <a:p>
          <a:r>
            <a:rPr lang="zh-TW" altLang="en-US" sz="1600" b="1" dirty="0" smtClean="0"/>
            <a:t>政府</a:t>
          </a:r>
          <a:endParaRPr lang="zh-TW" altLang="en-US" sz="1600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A125253B-1852-47E1-AE1A-BB8A37DC814D}">
      <dgm:prSet phldrT="[文字]" custT="1"/>
      <dgm:spPr/>
      <dgm:t>
        <a:bodyPr/>
        <a:lstStyle/>
        <a:p>
          <a:endParaRPr lang="zh-TW" altLang="en-US" sz="1600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EBD50106-7A8C-4727-A66F-5BEF085E8B7B}">
      <dgm:prSet phldrT="[文字]" custT="1"/>
      <dgm:spPr/>
      <dgm:t>
        <a:bodyPr/>
        <a:lstStyle/>
        <a:p>
          <a:r>
            <a:rPr lang="zh-TW" altLang="en-US" sz="1600" b="1" dirty="0" smtClean="0"/>
            <a:t>人民</a:t>
          </a:r>
          <a:endParaRPr lang="zh-TW" altLang="en-US" sz="1600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7427B028-24CF-47CE-BF70-899F7CBA37EE}">
      <dgm:prSet custT="1"/>
      <dgm:spPr/>
      <dgm:t>
        <a:bodyPr/>
        <a:lstStyle/>
        <a:p>
          <a:endParaRPr lang="zh-TW" altLang="en-US" sz="1600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A98FBD61-D80E-4296-9234-B7B4D3AA8191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控制出生率</a:t>
          </a:r>
          <a:endParaRPr lang="zh-TW" altLang="en-US" sz="1600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45CF225D-83CF-45C1-8FF8-05A6206F42F7}">
      <dgm:prSet phldrT="[文字]"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dirty="0" smtClean="0"/>
            <a:t>農民</a:t>
          </a:r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dirty="0"/>
        </a:p>
      </dgm:t>
    </dgm:pt>
    <dgm:pt modelId="{B0909649-975D-43BF-A686-8ADAFDC050CD}" type="par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B0D6060-5795-430F-B1A3-7FF127553077}" type="sib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FC09D43-B688-4F7E-BA58-E8D7583A52DE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dirty="0"/>
        </a:p>
      </dgm:t>
    </dgm:pt>
    <dgm:pt modelId="{13FB23BA-6077-4D38-82DD-AB3472E2A2E1}" type="par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AA37EC9-3E21-4370-8FE7-ECF77394A1CC}" type="sib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C8B7EF9-AC90-4325-96A2-8CC73326827C}">
      <dgm:prSet phldrT="[文字]"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dirty="0"/>
        </a:p>
      </dgm:t>
    </dgm:pt>
    <dgm:pt modelId="{B6E8E589-CB0A-48D3-B59D-2B8DC606DD4E}" type="par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88C85A52-B146-4EB4-99D2-739088608FA5}" type="sib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2D2D804B-852A-4CE2-8ED1-6D04EA2D5073}">
      <dgm:prSet custT="1"/>
      <dgm:spPr/>
      <dgm:t>
        <a:bodyPr/>
        <a:lstStyle/>
        <a:p>
          <a:r>
            <a:rPr lang="zh-TW" altLang="en-US" sz="1600" b="1" i="0" smtClean="0"/>
            <a:t>較被動，</a:t>
          </a:r>
          <a:r>
            <a:rPr lang="en-US" altLang="zh-TW" sz="1600" b="1" i="0" smtClean="0"/>
            <a:t/>
          </a:r>
          <a:br>
            <a:rPr lang="en-US" altLang="zh-TW" sz="1600" b="1" i="0" smtClean="0"/>
          </a:br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53E69ECB-7645-4221-9360-7975A7376DF6}" type="par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AC4078E7-46C1-4898-B534-9262B347FC3F}" type="sib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60D8EAE4-3DCB-455E-A0CE-B754A7B3A635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dirty="0"/>
        </a:p>
      </dgm:t>
    </dgm:pt>
    <dgm:pt modelId="{FDF668C1-1BE6-4575-8677-A8C62D1FA44A}" type="par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502A356A-9A80-4236-82CB-1D60E488731B}" type="sib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1C1CF649-DE84-4F25-AFB7-96E815296DB1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dirty="0"/>
        </a:p>
      </dgm:t>
    </dgm:pt>
    <dgm:pt modelId="{5AF29191-4F39-49D4-BF3F-1E4FF3F7F981}" type="par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60344BA5-6A0D-488B-8B55-194250B3B3D0}" type="sib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F49A9BC2-9938-45FD-9CC6-F712FE1405DB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dirty="0"/>
        </a:p>
      </dgm:t>
    </dgm:pt>
    <dgm:pt modelId="{18E6E261-B16D-4D43-BBD9-390A9F4A7911}" type="par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12831D87-E36E-468B-A28A-9634A6FB1495}" type="sib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3D9CA72F-4B1F-4F6E-B5EC-38D23647DC4E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dirty="0"/>
        </a:p>
      </dgm:t>
    </dgm:pt>
    <dgm:pt modelId="{B72E1F01-C870-4269-8C94-5A195DCEBBCC}" type="par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63D37C0-A4E8-4F25-B4B9-4BDC4C09680A}" type="sib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1B1A103-BB43-4215-B78A-991E1B00DFB4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dirty="0"/>
        </a:p>
      </dgm:t>
    </dgm:pt>
    <dgm:pt modelId="{473A0578-F3BD-4A2C-BE64-48C4A5504166}" type="par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14A1202C-DB83-4C9F-972D-23CE34B533D8}" type="sib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EA38DB7E-5CDD-429C-A181-BD5A2F12BE3D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改善人口急劇增加的問題</a:t>
          </a:r>
          <a:endParaRPr lang="zh-TW" altLang="en-US" sz="1600" dirty="0"/>
        </a:p>
      </dgm:t>
    </dgm:pt>
    <dgm:pt modelId="{02BDD131-CECC-4486-9B7B-F832FA79837B}" type="par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B534AC93-DA1E-414B-A1D2-4BC7A2E5EB6C}" type="sib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25EF08C5-49B9-4DA4-A2B8-7F26BBFB2F86}">
      <dgm:prSet custT="1"/>
      <dgm:spPr/>
      <dgm:t>
        <a:bodyPr/>
        <a:lstStyle/>
        <a:p>
          <a:endParaRPr lang="zh-TW" altLang="en-US" sz="1600" b="1" i="0" dirty="0"/>
        </a:p>
      </dgm:t>
    </dgm:pt>
    <dgm:pt modelId="{57635C6C-921C-4F95-B8C4-797CD2314462}" type="par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62A57810-051F-4441-A4AB-BBF483A88E2C}" type="sib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3A3CB6EF-9A27-4D5E-BA51-8ECF4F3FF049}">
      <dgm:prSet custT="1"/>
      <dgm:spPr/>
      <dgm:t>
        <a:bodyPr/>
        <a:lstStyle/>
        <a:p>
          <a:r>
            <a:rPr lang="zh-TW" altLang="en-US" sz="1600" b="1" i="0" smtClean="0">
              <a:latin typeface="+mn-ea"/>
            </a:rPr>
            <a:t>降低糧食需要</a:t>
          </a:r>
          <a:endParaRPr lang="zh-TW" altLang="en-US" sz="1600" dirty="0"/>
        </a:p>
      </dgm:t>
    </dgm:pt>
    <dgm:pt modelId="{F5297C87-2DB4-4AE4-88A6-1272A5D088EB}" type="par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9DF9B54-266D-4AF3-A0ED-D6574BDA4C22}" type="sib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6BBD633-CA67-4565-A697-48E5CE1D8E1E}">
      <dgm:prSet custT="1"/>
      <dgm:spPr/>
      <dgm:t>
        <a:bodyPr/>
        <a:lstStyle/>
        <a:p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D02735A3-3F25-4FE6-A3F9-394E247192C9}" type="par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3B1CFCE4-A72E-4C87-A964-04D946F8D6D2}" type="sib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1D522B3E-A3FB-44E9-9FFE-5CB5EDCC38D5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刺激農業產量</a:t>
          </a:r>
          <a:endParaRPr lang="zh-TW" altLang="en-US" sz="1600" dirty="0"/>
        </a:p>
      </dgm:t>
    </dgm:pt>
    <dgm:pt modelId="{2B51C139-4755-414A-9179-E9744BBB796D}" type="sib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4D0107CB-17EC-4AC2-8569-12DDE7D0B741}" type="par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ScaleX="2658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 custScaleX="202164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 custScaleX="28089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B47FAF1B-AFA6-486C-8835-3AB4C3D136A3}" type="pres">
      <dgm:prSet presAssocID="{B0909649-975D-43BF-A686-8ADAFDC050CD}" presName="Name23" presStyleLbl="parChTrans1D4" presStyleIdx="0" presStyleCnt="14"/>
      <dgm:spPr/>
      <dgm:t>
        <a:bodyPr/>
        <a:lstStyle/>
        <a:p>
          <a:endParaRPr lang="zh-TW" altLang="en-US"/>
        </a:p>
      </dgm:t>
    </dgm:pt>
    <dgm:pt modelId="{F7FBB3D9-C594-4FD8-86F5-B539519419FC}" type="pres">
      <dgm:prSet presAssocID="{45CF225D-83CF-45C1-8FF8-05A6206F42F7}" presName="hierRoot4" presStyleCnt="0"/>
      <dgm:spPr/>
    </dgm:pt>
    <dgm:pt modelId="{D78216F4-309A-474E-8DA4-8CF8CD273E90}" type="pres">
      <dgm:prSet presAssocID="{45CF225D-83CF-45C1-8FF8-05A6206F42F7}" presName="composite4" presStyleCnt="0"/>
      <dgm:spPr/>
    </dgm:pt>
    <dgm:pt modelId="{D5335516-8377-41B4-8B72-B5800F2D7659}" type="pres">
      <dgm:prSet presAssocID="{45CF225D-83CF-45C1-8FF8-05A6206F42F7}" presName="background4" presStyleLbl="node4" presStyleIdx="0" presStyleCnt="14"/>
      <dgm:spPr/>
    </dgm:pt>
    <dgm:pt modelId="{05A5CC66-A99C-484A-A2BC-68B020AAC1A2}" type="pres">
      <dgm:prSet presAssocID="{45CF225D-83CF-45C1-8FF8-05A6206F42F7}" presName="text4" presStyleLbl="fgAcc4" presStyleIdx="0" presStyleCnt="14" custScaleX="213886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7E72F9-0A10-41B6-A7CC-4440AA02ABD7}" type="pres">
      <dgm:prSet presAssocID="{45CF225D-83CF-45C1-8FF8-05A6206F42F7}" presName="hierChild5" presStyleCnt="0"/>
      <dgm:spPr/>
    </dgm:pt>
    <dgm:pt modelId="{CC6D4E43-EB6B-4174-B94E-750C83824C83}" type="pres">
      <dgm:prSet presAssocID="{B6E8E589-CB0A-48D3-B59D-2B8DC606DD4E}" presName="Name23" presStyleLbl="parChTrans1D4" presStyleIdx="1" presStyleCnt="14"/>
      <dgm:spPr/>
      <dgm:t>
        <a:bodyPr/>
        <a:lstStyle/>
        <a:p>
          <a:endParaRPr lang="zh-TW" altLang="en-US"/>
        </a:p>
      </dgm:t>
    </dgm:pt>
    <dgm:pt modelId="{F6D09DAA-AF1A-465A-B2E5-06DDEE872DFE}" type="pres">
      <dgm:prSet presAssocID="{DC8B7EF9-AC90-4325-96A2-8CC73326827C}" presName="hierRoot4" presStyleCnt="0"/>
      <dgm:spPr/>
    </dgm:pt>
    <dgm:pt modelId="{4011E81D-0BE2-4A40-85D4-236A58CABFFB}" type="pres">
      <dgm:prSet presAssocID="{DC8B7EF9-AC90-4325-96A2-8CC73326827C}" presName="composite4" presStyleCnt="0"/>
      <dgm:spPr/>
    </dgm:pt>
    <dgm:pt modelId="{EF6C0C54-A1C6-4ED7-82D5-CF06A0209CCB}" type="pres">
      <dgm:prSet presAssocID="{DC8B7EF9-AC90-4325-96A2-8CC73326827C}" presName="background4" presStyleLbl="node4" presStyleIdx="1" presStyleCnt="14"/>
      <dgm:spPr/>
    </dgm:pt>
    <dgm:pt modelId="{D3EBB64A-135C-4086-A721-AA0018E51362}" type="pres">
      <dgm:prSet presAssocID="{DC8B7EF9-AC90-4325-96A2-8CC73326827C}" presName="text4" presStyleLbl="fgAcc4" presStyleIdx="1" presStyleCnt="14" custScaleX="15842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5A48EA2-8525-4FB2-9A10-6258AD409E28}" type="pres">
      <dgm:prSet presAssocID="{DC8B7EF9-AC90-4325-96A2-8CC73326827C}" presName="hierChild5" presStyleCnt="0"/>
      <dgm:spPr/>
    </dgm:pt>
    <dgm:pt modelId="{DFC20F6F-655C-41CE-A4DB-AB9BE52E48CD}" type="pres">
      <dgm:prSet presAssocID="{13FB23BA-6077-4D38-82DD-AB3472E2A2E1}" presName="Name23" presStyleLbl="parChTrans1D4" presStyleIdx="2" presStyleCnt="14"/>
      <dgm:spPr/>
      <dgm:t>
        <a:bodyPr/>
        <a:lstStyle/>
        <a:p>
          <a:endParaRPr lang="zh-TW" altLang="en-US"/>
        </a:p>
      </dgm:t>
    </dgm:pt>
    <dgm:pt modelId="{A7C079ED-5AC6-4ED6-ADD7-2611C00B653A}" type="pres">
      <dgm:prSet presAssocID="{0FC09D43-B688-4F7E-BA58-E8D7583A52DE}" presName="hierRoot4" presStyleCnt="0"/>
      <dgm:spPr/>
    </dgm:pt>
    <dgm:pt modelId="{9C8DFE46-04A3-4D5C-93D9-30B57DC77A79}" type="pres">
      <dgm:prSet presAssocID="{0FC09D43-B688-4F7E-BA58-E8D7583A52DE}" presName="composite4" presStyleCnt="0"/>
      <dgm:spPr/>
    </dgm:pt>
    <dgm:pt modelId="{CDB052EB-8314-487A-B0BB-58BEDF82349F}" type="pres">
      <dgm:prSet presAssocID="{0FC09D43-B688-4F7E-BA58-E8D7583A52DE}" presName="background4" presStyleLbl="node4" presStyleIdx="2" presStyleCnt="14"/>
      <dgm:spPr/>
    </dgm:pt>
    <dgm:pt modelId="{8D4534C3-0096-475D-A29B-E74763D98028}" type="pres">
      <dgm:prSet presAssocID="{0FC09D43-B688-4F7E-BA58-E8D7583A52DE}" presName="text4" presStyleLbl="fgAcc4" presStyleIdx="2" presStyleCnt="14" custScaleX="15240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2614D-7E5E-443E-81B6-EEEC76B0FBC6}" type="pres">
      <dgm:prSet presAssocID="{0FC09D43-B688-4F7E-BA58-E8D7583A52DE}" presName="hierChild5" presStyleCnt="0"/>
      <dgm:spPr/>
    </dgm:pt>
    <dgm:pt modelId="{09E6D636-42B8-4FB8-95BD-D71107572AF6}" type="pres">
      <dgm:prSet presAssocID="{53E69ECB-7645-4221-9360-7975A7376DF6}" presName="Name23" presStyleLbl="parChTrans1D4" presStyleIdx="3" presStyleCnt="14"/>
      <dgm:spPr/>
      <dgm:t>
        <a:bodyPr/>
        <a:lstStyle/>
        <a:p>
          <a:endParaRPr lang="zh-TW" altLang="en-US"/>
        </a:p>
      </dgm:t>
    </dgm:pt>
    <dgm:pt modelId="{509ACC12-E852-4450-B3DE-0EADD62262A5}" type="pres">
      <dgm:prSet presAssocID="{2D2D804B-852A-4CE2-8ED1-6D04EA2D5073}" presName="hierRoot4" presStyleCnt="0"/>
      <dgm:spPr/>
    </dgm:pt>
    <dgm:pt modelId="{5729FC37-5F38-4C80-B5C7-94FC392C3B15}" type="pres">
      <dgm:prSet presAssocID="{2D2D804B-852A-4CE2-8ED1-6D04EA2D5073}" presName="composite4" presStyleCnt="0"/>
      <dgm:spPr/>
    </dgm:pt>
    <dgm:pt modelId="{CA5607A3-F4F8-4135-89C1-4FB4DE69F4B6}" type="pres">
      <dgm:prSet presAssocID="{2D2D804B-852A-4CE2-8ED1-6D04EA2D5073}" presName="background4" presStyleLbl="node4" presStyleIdx="3" presStyleCnt="14"/>
      <dgm:spPr/>
    </dgm:pt>
    <dgm:pt modelId="{418F7E7F-D61D-4F82-A6AD-C4044CF9462F}" type="pres">
      <dgm:prSet presAssocID="{2D2D804B-852A-4CE2-8ED1-6D04EA2D5073}" presName="text4" presStyleLbl="fgAcc4" presStyleIdx="3" presStyleCnt="14" custScaleX="137971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A2E53AD-8342-497E-A18F-2A16C8DC505B}" type="pres">
      <dgm:prSet presAssocID="{2D2D804B-852A-4CE2-8ED1-6D04EA2D5073}" presName="hierChild5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 custScaleX="1793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6FC7FED4-D0E6-4251-9F5D-90DF60E86BAF}" type="pres">
      <dgm:prSet presAssocID="{02BDD131-CECC-4486-9B7B-F832FA79837B}" presName="Name23" presStyleLbl="parChTrans1D4" presStyleIdx="4" presStyleCnt="14"/>
      <dgm:spPr/>
      <dgm:t>
        <a:bodyPr/>
        <a:lstStyle/>
        <a:p>
          <a:endParaRPr lang="zh-TW" altLang="en-US"/>
        </a:p>
      </dgm:t>
    </dgm:pt>
    <dgm:pt modelId="{3A5337C7-AEA4-44B1-9CCE-5D3CB05F2D19}" type="pres">
      <dgm:prSet presAssocID="{EA38DB7E-5CDD-429C-A181-BD5A2F12BE3D}" presName="hierRoot4" presStyleCnt="0"/>
      <dgm:spPr/>
    </dgm:pt>
    <dgm:pt modelId="{B24B7968-31AE-41CD-BFB6-2A1044830E0A}" type="pres">
      <dgm:prSet presAssocID="{EA38DB7E-5CDD-429C-A181-BD5A2F12BE3D}" presName="composite4" presStyleCnt="0"/>
      <dgm:spPr/>
    </dgm:pt>
    <dgm:pt modelId="{FD316A6C-80C5-450F-9634-4047B2769A90}" type="pres">
      <dgm:prSet presAssocID="{EA38DB7E-5CDD-429C-A181-BD5A2F12BE3D}" presName="background4" presStyleLbl="node4" presStyleIdx="4" presStyleCnt="14"/>
      <dgm:spPr/>
    </dgm:pt>
    <dgm:pt modelId="{7223F445-D2BF-4B3E-9C18-6C4F16F49677}" type="pres">
      <dgm:prSet presAssocID="{EA38DB7E-5CDD-429C-A181-BD5A2F12BE3D}" presName="text4" presStyleLbl="fgAcc4" presStyleIdx="4" presStyleCnt="14" custScaleX="1041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B94C1B-AE6D-47BD-9834-714B4E71A192}" type="pres">
      <dgm:prSet presAssocID="{EA38DB7E-5CDD-429C-A181-BD5A2F12BE3D}" presName="hierChild5" presStyleCnt="0"/>
      <dgm:spPr/>
    </dgm:pt>
    <dgm:pt modelId="{50AE9458-6B04-435A-8C43-A43E03BE5E19}" type="pres">
      <dgm:prSet presAssocID="{F5297C87-2DB4-4AE4-88A6-1272A5D088EB}" presName="Name23" presStyleLbl="parChTrans1D4" presStyleIdx="5" presStyleCnt="14"/>
      <dgm:spPr/>
      <dgm:t>
        <a:bodyPr/>
        <a:lstStyle/>
        <a:p>
          <a:endParaRPr lang="zh-TW" altLang="en-US"/>
        </a:p>
      </dgm:t>
    </dgm:pt>
    <dgm:pt modelId="{94E70DC8-0052-4ED9-AC1B-A9BAFA625336}" type="pres">
      <dgm:prSet presAssocID="{3A3CB6EF-9A27-4D5E-BA51-8ECF4F3FF049}" presName="hierRoot4" presStyleCnt="0"/>
      <dgm:spPr/>
    </dgm:pt>
    <dgm:pt modelId="{F186A03C-708F-4962-9EA1-3F415E3D7779}" type="pres">
      <dgm:prSet presAssocID="{3A3CB6EF-9A27-4D5E-BA51-8ECF4F3FF049}" presName="composite4" presStyleCnt="0"/>
      <dgm:spPr/>
    </dgm:pt>
    <dgm:pt modelId="{986F59C3-1C60-4361-9E18-549456BB90BB}" type="pres">
      <dgm:prSet presAssocID="{3A3CB6EF-9A27-4D5E-BA51-8ECF4F3FF049}" presName="background4" presStyleLbl="node4" presStyleIdx="5" presStyleCnt="14"/>
      <dgm:spPr/>
    </dgm:pt>
    <dgm:pt modelId="{4E90C2F8-DED3-49D9-90A1-0D449BDF3A02}" type="pres">
      <dgm:prSet presAssocID="{3A3CB6EF-9A27-4D5E-BA51-8ECF4F3FF049}" presName="text4" presStyleLbl="fgAcc4" presStyleIdx="5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EEAB5-939B-4C2C-8192-475CC5D20448}" type="pres">
      <dgm:prSet presAssocID="{3A3CB6EF-9A27-4D5E-BA51-8ECF4F3FF049}" presName="hierChild5" presStyleCnt="0"/>
      <dgm:spPr/>
    </dgm:pt>
    <dgm:pt modelId="{C1B09F67-CA74-47BD-BCE5-4E2CEEEE40B4}" type="pres">
      <dgm:prSet presAssocID="{57635C6C-921C-4F95-B8C4-797CD2314462}" presName="Name23" presStyleLbl="parChTrans1D4" presStyleIdx="6" presStyleCnt="14"/>
      <dgm:spPr/>
      <dgm:t>
        <a:bodyPr/>
        <a:lstStyle/>
        <a:p>
          <a:endParaRPr lang="zh-TW" altLang="en-US"/>
        </a:p>
      </dgm:t>
    </dgm:pt>
    <dgm:pt modelId="{25A26576-F7C9-4629-966E-2833C7A0991A}" type="pres">
      <dgm:prSet presAssocID="{25EF08C5-49B9-4DA4-A2B8-7F26BBFB2F86}" presName="hierRoot4" presStyleCnt="0"/>
      <dgm:spPr/>
    </dgm:pt>
    <dgm:pt modelId="{64151A48-EF48-47DB-9848-8B4BC63E5633}" type="pres">
      <dgm:prSet presAssocID="{25EF08C5-49B9-4DA4-A2B8-7F26BBFB2F86}" presName="composite4" presStyleCnt="0"/>
      <dgm:spPr/>
    </dgm:pt>
    <dgm:pt modelId="{8A9C1EA5-4F75-4A9D-B9CF-6B0692F0AE20}" type="pres">
      <dgm:prSet presAssocID="{25EF08C5-49B9-4DA4-A2B8-7F26BBFB2F86}" presName="background4" presStyleLbl="node4" presStyleIdx="6" presStyleCnt="14"/>
      <dgm:spPr/>
    </dgm:pt>
    <dgm:pt modelId="{16319094-3AF6-4CA2-95E1-5519517ACC28}" type="pres">
      <dgm:prSet presAssocID="{25EF08C5-49B9-4DA4-A2B8-7F26BBFB2F86}" presName="text4" presStyleLbl="fgAcc4" presStyleIdx="6" presStyleCnt="14" custScaleX="17492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D79807-3E81-47E4-A92A-E5AE69EB43AD}" type="pres">
      <dgm:prSet presAssocID="{25EF08C5-49B9-4DA4-A2B8-7F26BBFB2F86}" presName="hierChild5" presStyleCnt="0"/>
      <dgm:spPr/>
    </dgm:pt>
    <dgm:pt modelId="{C29189F3-8524-480E-8730-7AA6CB32AFE9}" type="pres">
      <dgm:prSet presAssocID="{D02735A3-3F25-4FE6-A3F9-394E247192C9}" presName="Name23" presStyleLbl="parChTrans1D4" presStyleIdx="7" presStyleCnt="14"/>
      <dgm:spPr/>
      <dgm:t>
        <a:bodyPr/>
        <a:lstStyle/>
        <a:p>
          <a:endParaRPr lang="zh-TW" altLang="en-US"/>
        </a:p>
      </dgm:t>
    </dgm:pt>
    <dgm:pt modelId="{258CD197-5F4B-4906-8D92-9A84F2E60C60}" type="pres">
      <dgm:prSet presAssocID="{C6BBD633-CA67-4565-A697-48E5CE1D8E1E}" presName="hierRoot4" presStyleCnt="0"/>
      <dgm:spPr/>
    </dgm:pt>
    <dgm:pt modelId="{9A89E29F-8B1B-4232-865F-D3C1335A358F}" type="pres">
      <dgm:prSet presAssocID="{C6BBD633-CA67-4565-A697-48E5CE1D8E1E}" presName="composite4" presStyleCnt="0"/>
      <dgm:spPr/>
    </dgm:pt>
    <dgm:pt modelId="{D378FDFF-FD41-41A3-8D97-5AED81CD2F38}" type="pres">
      <dgm:prSet presAssocID="{C6BBD633-CA67-4565-A697-48E5CE1D8E1E}" presName="background4" presStyleLbl="node4" presStyleIdx="7" presStyleCnt="14"/>
      <dgm:spPr/>
    </dgm:pt>
    <dgm:pt modelId="{B58F46A5-9CAE-475F-8DF2-E5DC600EEEC7}" type="pres">
      <dgm:prSet presAssocID="{C6BBD633-CA67-4565-A697-48E5CE1D8E1E}" presName="text4" presStyleLbl="fgAcc4" presStyleIdx="7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6426EA4-9BE3-4309-8C7C-D34D89B218CE}" type="pres">
      <dgm:prSet presAssocID="{C6BBD633-CA67-4565-A697-48E5CE1D8E1E}" presName="hierChild5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 custScaleX="211546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 custScaleX="286533" custScaleY="1382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  <dgm:pt modelId="{54236883-5D9E-410C-9E75-2F5D89E47AEE}" type="pres">
      <dgm:prSet presAssocID="{4D0107CB-17EC-4AC2-8569-12DDE7D0B741}" presName="Name23" presStyleLbl="parChTrans1D4" presStyleIdx="8" presStyleCnt="14"/>
      <dgm:spPr/>
      <dgm:t>
        <a:bodyPr/>
        <a:lstStyle/>
        <a:p>
          <a:endParaRPr lang="zh-TW" altLang="en-US"/>
        </a:p>
      </dgm:t>
    </dgm:pt>
    <dgm:pt modelId="{8C4E2320-3442-444F-B06F-867D05E83EFD}" type="pres">
      <dgm:prSet presAssocID="{1D522B3E-A3FB-44E9-9FFE-5CB5EDCC38D5}" presName="hierRoot4" presStyleCnt="0"/>
      <dgm:spPr/>
    </dgm:pt>
    <dgm:pt modelId="{2A2DEC33-A3BD-45D6-AE51-EE82DB46AB76}" type="pres">
      <dgm:prSet presAssocID="{1D522B3E-A3FB-44E9-9FFE-5CB5EDCC38D5}" presName="composite4" presStyleCnt="0"/>
      <dgm:spPr/>
    </dgm:pt>
    <dgm:pt modelId="{648C91D4-E4CF-4190-B683-EBB5A90DAD6B}" type="pres">
      <dgm:prSet presAssocID="{1D522B3E-A3FB-44E9-9FFE-5CB5EDCC38D5}" presName="background4" presStyleLbl="node4" presStyleIdx="8" presStyleCnt="14"/>
      <dgm:spPr/>
    </dgm:pt>
    <dgm:pt modelId="{F6BF9D7E-11EA-415A-AB53-DD7CC62447D0}" type="pres">
      <dgm:prSet presAssocID="{1D522B3E-A3FB-44E9-9FFE-5CB5EDCC38D5}" presName="text4" presStyleLbl="fgAcc4" presStyleIdx="8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7BB75-5C4E-4216-9360-368214858026}" type="pres">
      <dgm:prSet presAssocID="{1D522B3E-A3FB-44E9-9FFE-5CB5EDCC38D5}" presName="hierChild5" presStyleCnt="0"/>
      <dgm:spPr/>
    </dgm:pt>
    <dgm:pt modelId="{E440E01A-F8E2-4119-9745-E94CB90BEC9B}" type="pres">
      <dgm:prSet presAssocID="{18E6E261-B16D-4D43-BBD9-390A9F4A7911}" presName="Name23" presStyleLbl="parChTrans1D4" presStyleIdx="9" presStyleCnt="14"/>
      <dgm:spPr/>
      <dgm:t>
        <a:bodyPr/>
        <a:lstStyle/>
        <a:p>
          <a:endParaRPr lang="zh-TW" altLang="en-US"/>
        </a:p>
      </dgm:t>
    </dgm:pt>
    <dgm:pt modelId="{21A674D1-CFC5-4114-812B-FD5992D5CA34}" type="pres">
      <dgm:prSet presAssocID="{F49A9BC2-9938-45FD-9CC6-F712FE1405DB}" presName="hierRoot4" presStyleCnt="0"/>
      <dgm:spPr/>
    </dgm:pt>
    <dgm:pt modelId="{6FBD401B-0A6E-423E-BBA0-009B7710A722}" type="pres">
      <dgm:prSet presAssocID="{F49A9BC2-9938-45FD-9CC6-F712FE1405DB}" presName="composite4" presStyleCnt="0"/>
      <dgm:spPr/>
    </dgm:pt>
    <dgm:pt modelId="{A485B4FA-7F7C-4314-A688-FF245CB44973}" type="pres">
      <dgm:prSet presAssocID="{F49A9BC2-9938-45FD-9CC6-F712FE1405DB}" presName="background4" presStyleLbl="node4" presStyleIdx="9" presStyleCnt="14"/>
      <dgm:spPr/>
    </dgm:pt>
    <dgm:pt modelId="{0A3AF056-620D-4AE5-9EFE-6A1BD16F38AB}" type="pres">
      <dgm:prSet presAssocID="{F49A9BC2-9938-45FD-9CC6-F712FE1405DB}" presName="text4" presStyleLbl="fgAcc4" presStyleIdx="9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8E41EE-98D3-4F4A-91D8-3923BAA85D06}" type="pres">
      <dgm:prSet presAssocID="{F49A9BC2-9938-45FD-9CC6-F712FE1405DB}" presName="hierChild5" presStyleCnt="0"/>
      <dgm:spPr/>
    </dgm:pt>
    <dgm:pt modelId="{B15F0D85-3D62-463A-B617-CF52AE654D4F}" type="pres">
      <dgm:prSet presAssocID="{FDF668C1-1BE6-4575-8677-A8C62D1FA44A}" presName="Name23" presStyleLbl="parChTrans1D4" presStyleIdx="10" presStyleCnt="14"/>
      <dgm:spPr/>
      <dgm:t>
        <a:bodyPr/>
        <a:lstStyle/>
        <a:p>
          <a:endParaRPr lang="zh-TW" altLang="en-US"/>
        </a:p>
      </dgm:t>
    </dgm:pt>
    <dgm:pt modelId="{6FEA413C-372E-488B-A7BF-FD9787006FFA}" type="pres">
      <dgm:prSet presAssocID="{60D8EAE4-3DCB-455E-A0CE-B754A7B3A635}" presName="hierRoot4" presStyleCnt="0"/>
      <dgm:spPr/>
    </dgm:pt>
    <dgm:pt modelId="{B9F2FA8D-D662-4CCA-B7BF-2FF9FD3807CC}" type="pres">
      <dgm:prSet presAssocID="{60D8EAE4-3DCB-455E-A0CE-B754A7B3A635}" presName="composite4" presStyleCnt="0"/>
      <dgm:spPr/>
    </dgm:pt>
    <dgm:pt modelId="{608E0578-F158-48BF-8A61-33C8A524B5E2}" type="pres">
      <dgm:prSet presAssocID="{60D8EAE4-3DCB-455E-A0CE-B754A7B3A635}" presName="background4" presStyleLbl="node4" presStyleIdx="10" presStyleCnt="14"/>
      <dgm:spPr/>
    </dgm:pt>
    <dgm:pt modelId="{120EBAE5-C848-452A-A181-6D869C10AE4C}" type="pres">
      <dgm:prSet presAssocID="{60D8EAE4-3DCB-455E-A0CE-B754A7B3A635}" presName="text4" presStyleLbl="fgAcc4" presStyleIdx="10" presStyleCnt="14" custScaleX="121298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6D2767-5EAB-4AA7-847F-8D0563210893}" type="pres">
      <dgm:prSet presAssocID="{60D8EAE4-3DCB-455E-A0CE-B754A7B3A635}" presName="hierChild5" presStyleCnt="0"/>
      <dgm:spPr/>
    </dgm:pt>
    <dgm:pt modelId="{B56D21AC-CD51-48EF-A6C1-27D6C9A452AE}" type="pres">
      <dgm:prSet presAssocID="{B72E1F01-C870-4269-8C94-5A195DCEBBCC}" presName="Name23" presStyleLbl="parChTrans1D4" presStyleIdx="11" presStyleCnt="14"/>
      <dgm:spPr/>
      <dgm:t>
        <a:bodyPr/>
        <a:lstStyle/>
        <a:p>
          <a:endParaRPr lang="zh-TW" altLang="en-US"/>
        </a:p>
      </dgm:t>
    </dgm:pt>
    <dgm:pt modelId="{70879457-AAF6-4C89-A099-936F030F49CB}" type="pres">
      <dgm:prSet presAssocID="{3D9CA72F-4B1F-4F6E-B5EC-38D23647DC4E}" presName="hierRoot4" presStyleCnt="0"/>
      <dgm:spPr/>
    </dgm:pt>
    <dgm:pt modelId="{C6A7A4A0-EE48-45B3-BBAA-3A466DB325EC}" type="pres">
      <dgm:prSet presAssocID="{3D9CA72F-4B1F-4F6E-B5EC-38D23647DC4E}" presName="composite4" presStyleCnt="0"/>
      <dgm:spPr/>
    </dgm:pt>
    <dgm:pt modelId="{FAE8156E-52C7-44AF-B7DE-9B678A73B843}" type="pres">
      <dgm:prSet presAssocID="{3D9CA72F-4B1F-4F6E-B5EC-38D23647DC4E}" presName="background4" presStyleLbl="node4" presStyleIdx="11" presStyleCnt="14"/>
      <dgm:spPr/>
    </dgm:pt>
    <dgm:pt modelId="{28ECE446-E129-4B64-AAA5-61F0ECE84117}" type="pres">
      <dgm:prSet presAssocID="{3D9CA72F-4B1F-4F6E-B5EC-38D23647DC4E}" presName="text4" presStyleLbl="fgAcc4" presStyleIdx="11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5E60F9-5B7C-4459-8CC7-AAD063936A60}" type="pres">
      <dgm:prSet presAssocID="{3D9CA72F-4B1F-4F6E-B5EC-38D23647DC4E}" presName="hierChild5" presStyleCnt="0"/>
      <dgm:spPr/>
    </dgm:pt>
    <dgm:pt modelId="{51C789B0-6B90-45F4-9AAD-F673EF2C380F}" type="pres">
      <dgm:prSet presAssocID="{5AF29191-4F39-49D4-BF3F-1E4FF3F7F981}" presName="Name23" presStyleLbl="parChTrans1D4" presStyleIdx="12" presStyleCnt="14"/>
      <dgm:spPr/>
      <dgm:t>
        <a:bodyPr/>
        <a:lstStyle/>
        <a:p>
          <a:endParaRPr lang="zh-TW" altLang="en-US"/>
        </a:p>
      </dgm:t>
    </dgm:pt>
    <dgm:pt modelId="{071D343B-8519-40A7-BCF2-3C765E8ECF41}" type="pres">
      <dgm:prSet presAssocID="{1C1CF649-DE84-4F25-AFB7-96E815296DB1}" presName="hierRoot4" presStyleCnt="0"/>
      <dgm:spPr/>
    </dgm:pt>
    <dgm:pt modelId="{1CB19043-FFAE-433E-A0EF-47488F695A0E}" type="pres">
      <dgm:prSet presAssocID="{1C1CF649-DE84-4F25-AFB7-96E815296DB1}" presName="composite4" presStyleCnt="0"/>
      <dgm:spPr/>
    </dgm:pt>
    <dgm:pt modelId="{327AC5CE-2DF6-4423-A095-2AE1E8C0696E}" type="pres">
      <dgm:prSet presAssocID="{1C1CF649-DE84-4F25-AFB7-96E815296DB1}" presName="background4" presStyleLbl="node4" presStyleIdx="12" presStyleCnt="14"/>
      <dgm:spPr/>
    </dgm:pt>
    <dgm:pt modelId="{CD486104-322B-4BA5-AAA0-86C88448ED1A}" type="pres">
      <dgm:prSet presAssocID="{1C1CF649-DE84-4F25-AFB7-96E815296DB1}" presName="text4" presStyleLbl="fgAcc4" presStyleIdx="12" presStyleCnt="14" custScaleX="1250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669068-194D-4359-AB1F-61D78871F454}" type="pres">
      <dgm:prSet presAssocID="{1C1CF649-DE84-4F25-AFB7-96E815296DB1}" presName="hierChild5" presStyleCnt="0"/>
      <dgm:spPr/>
    </dgm:pt>
    <dgm:pt modelId="{60124B00-F612-4A16-9F5E-5C47E13453BA}" type="pres">
      <dgm:prSet presAssocID="{473A0578-F3BD-4A2C-BE64-48C4A5504166}" presName="Name23" presStyleLbl="parChTrans1D4" presStyleIdx="13" presStyleCnt="14"/>
      <dgm:spPr/>
      <dgm:t>
        <a:bodyPr/>
        <a:lstStyle/>
        <a:p>
          <a:endParaRPr lang="zh-TW" altLang="en-US"/>
        </a:p>
      </dgm:t>
    </dgm:pt>
    <dgm:pt modelId="{4CFF76CA-561D-4304-8EBD-DFE98581C08A}" type="pres">
      <dgm:prSet presAssocID="{91B1A103-BB43-4215-B78A-991E1B00DFB4}" presName="hierRoot4" presStyleCnt="0"/>
      <dgm:spPr/>
    </dgm:pt>
    <dgm:pt modelId="{B3B291E1-4BF7-4AF8-8151-2E8672F2AD39}" type="pres">
      <dgm:prSet presAssocID="{91B1A103-BB43-4215-B78A-991E1B00DFB4}" presName="composite4" presStyleCnt="0"/>
      <dgm:spPr/>
    </dgm:pt>
    <dgm:pt modelId="{61E56518-FE7E-4CEA-862A-64C19D0576A1}" type="pres">
      <dgm:prSet presAssocID="{91B1A103-BB43-4215-B78A-991E1B00DFB4}" presName="background4" presStyleLbl="node4" presStyleIdx="13" presStyleCnt="14"/>
      <dgm:spPr/>
    </dgm:pt>
    <dgm:pt modelId="{8FE94153-E55D-45C1-8A30-974F7BEC177F}" type="pres">
      <dgm:prSet presAssocID="{91B1A103-BB43-4215-B78A-991E1B00DFB4}" presName="text4" presStyleLbl="fgAcc4" presStyleIdx="13" presStyleCnt="14" custScaleX="125416" custScaleY="17225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FC60511-C125-437F-B96D-604B9BA4430C}" type="pres">
      <dgm:prSet presAssocID="{91B1A103-BB43-4215-B78A-991E1B00DFB4}" presName="hierChild5" presStyleCnt="0"/>
      <dgm:spPr/>
    </dgm:pt>
  </dgm:ptLst>
  <dgm:cxnLst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EC5AEBB7-3CD1-4926-9C3D-D30DBF84A679}" srcId="{A125253B-1852-47E1-AE1A-BB8A37DC814D}" destId="{45CF225D-83CF-45C1-8FF8-05A6206F42F7}" srcOrd="0" destOrd="0" parTransId="{B0909649-975D-43BF-A686-8ADAFDC050CD}" sibTransId="{0B0D6060-5795-430F-B1A3-7FF127553077}"/>
    <dgm:cxn modelId="{D47C7CC2-773F-48C9-930C-1B1995AA6405}" type="presOf" srcId="{D02735A3-3F25-4FE6-A3F9-394E247192C9}" destId="{C29189F3-8524-480E-8730-7AA6CB32AFE9}" srcOrd="0" destOrd="0" presId="urn:microsoft.com/office/officeart/2005/8/layout/hierarchy1"/>
    <dgm:cxn modelId="{DE39DB6C-2F2A-4CDE-B07B-97FE71FA94CD}" srcId="{A98FBD61-D80E-4296-9234-B7B4D3AA8191}" destId="{25EF08C5-49B9-4DA4-A2B8-7F26BBFB2F86}" srcOrd="1" destOrd="0" parTransId="{57635C6C-921C-4F95-B8C4-797CD2314462}" sibTransId="{62A57810-051F-4441-A4AB-BBF483A88E2C}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02F9DA7F-63CD-4F3A-9AD1-2DA77932AB99}" srcId="{1D522B3E-A3FB-44E9-9FFE-5CB5EDCC38D5}" destId="{F49A9BC2-9938-45FD-9CC6-F712FE1405DB}" srcOrd="0" destOrd="0" parTransId="{18E6E261-B16D-4D43-BBD9-390A9F4A7911}" sibTransId="{12831D87-E36E-468B-A28A-9634A6FB1495}"/>
    <dgm:cxn modelId="{017845A5-2B85-47FD-B7AE-E2B3F9E143DE}" type="presOf" srcId="{C6BBD633-CA67-4565-A697-48E5CE1D8E1E}" destId="{B58F46A5-9CAE-475F-8DF2-E5DC600EEEC7}" srcOrd="0" destOrd="0" presId="urn:microsoft.com/office/officeart/2005/8/layout/hierarchy1"/>
    <dgm:cxn modelId="{89E64320-7094-4E76-95E6-CEC274E9D09F}" type="presOf" srcId="{91B1A103-BB43-4215-B78A-991E1B00DFB4}" destId="{8FE94153-E55D-45C1-8A30-974F7BEC177F}" srcOrd="0" destOrd="0" presId="urn:microsoft.com/office/officeart/2005/8/layout/hierarchy1"/>
    <dgm:cxn modelId="{7142E5A1-3CFD-47A4-A72D-3492B2E71978}" type="presOf" srcId="{25EF08C5-49B9-4DA4-A2B8-7F26BBFB2F86}" destId="{16319094-3AF6-4CA2-95E1-5519517ACC28}" srcOrd="0" destOrd="0" presId="urn:microsoft.com/office/officeart/2005/8/layout/hierarchy1"/>
    <dgm:cxn modelId="{DB2DD9C7-8171-483E-BC06-DD089024112E}" type="presOf" srcId="{F49A9BC2-9938-45FD-9CC6-F712FE1405DB}" destId="{0A3AF056-620D-4AE5-9EFE-6A1BD16F38AB}" srcOrd="0" destOrd="0" presId="urn:microsoft.com/office/officeart/2005/8/layout/hierarchy1"/>
    <dgm:cxn modelId="{4BA26C91-78DA-46C9-A74A-0B4E2BF3FDCC}" type="presOf" srcId="{473A0578-F3BD-4A2C-BE64-48C4A5504166}" destId="{60124B00-F612-4A16-9F5E-5C47E13453BA}" srcOrd="0" destOrd="0" presId="urn:microsoft.com/office/officeart/2005/8/layout/hierarchy1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CAF2032D-A84E-43D7-BADD-59CDB026284C}" type="presOf" srcId="{B72E1F01-C870-4269-8C94-5A195DCEBBCC}" destId="{B56D21AC-CD51-48EF-A6C1-27D6C9A452AE}" srcOrd="0" destOrd="0" presId="urn:microsoft.com/office/officeart/2005/8/layout/hierarchy1"/>
    <dgm:cxn modelId="{C9156B31-15AF-4E17-8956-3306ECACBDDB}" srcId="{1C1CF649-DE84-4F25-AFB7-96E815296DB1}" destId="{91B1A103-BB43-4215-B78A-991E1B00DFB4}" srcOrd="0" destOrd="0" parTransId="{473A0578-F3BD-4A2C-BE64-48C4A5504166}" sibTransId="{14A1202C-DB83-4C9F-972D-23CE34B533D8}"/>
    <dgm:cxn modelId="{867E9C65-11FE-4D18-AC1C-FD69EDDEF635}" srcId="{45CF225D-83CF-45C1-8FF8-05A6206F42F7}" destId="{DC8B7EF9-AC90-4325-96A2-8CC73326827C}" srcOrd="0" destOrd="0" parTransId="{B6E8E589-CB0A-48D3-B59D-2B8DC606DD4E}" sibTransId="{88C85A52-B146-4EB4-99D2-739088608FA5}"/>
    <dgm:cxn modelId="{89FD908A-BBB2-412D-9E41-85F427AF03E7}" srcId="{60D8EAE4-3DCB-455E-A0CE-B754A7B3A635}" destId="{3D9CA72F-4B1F-4F6E-B5EC-38D23647DC4E}" srcOrd="0" destOrd="0" parTransId="{B72E1F01-C870-4269-8C94-5A195DCEBBCC}" sibTransId="{963D37C0-A4E8-4F25-B4B9-4BDC4C09680A}"/>
    <dgm:cxn modelId="{9C285AC5-9914-4E80-887D-131B2A6992BB}" type="presOf" srcId="{F5297C87-2DB4-4AE4-88A6-1272A5D088EB}" destId="{50AE9458-6B04-435A-8C43-A43E03BE5E19}" srcOrd="0" destOrd="0" presId="urn:microsoft.com/office/officeart/2005/8/layout/hierarchy1"/>
    <dgm:cxn modelId="{00931E0D-FBF6-4601-9B3D-87FD69C98057}" type="presOf" srcId="{02BDD131-CECC-4486-9B7B-F832FA79837B}" destId="{6FC7FED4-D0E6-4251-9F5D-90DF60E86BAF}" srcOrd="0" destOrd="0" presId="urn:microsoft.com/office/officeart/2005/8/layout/hierarchy1"/>
    <dgm:cxn modelId="{9C9D8291-BD57-4A15-9300-8232536FE7A2}" type="presOf" srcId="{1C1CF649-DE84-4F25-AFB7-96E815296DB1}" destId="{CD486104-322B-4BA5-AAA0-86C88448ED1A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7F53E4DD-8319-480C-9B7D-5243641AC6B9}" type="presOf" srcId="{5AF29191-4F39-49D4-BF3F-1E4FF3F7F981}" destId="{51C789B0-6B90-45F4-9AAD-F673EF2C380F}" srcOrd="0" destOrd="0" presId="urn:microsoft.com/office/officeart/2005/8/layout/hierarchy1"/>
    <dgm:cxn modelId="{613FB1B2-053F-41C2-BFFF-C02F5BFE0654}" type="presOf" srcId="{DC8B7EF9-AC90-4325-96A2-8CC73326827C}" destId="{D3EBB64A-135C-4086-A721-AA0018E51362}" srcOrd="0" destOrd="0" presId="urn:microsoft.com/office/officeart/2005/8/layout/hierarchy1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9F146E43-77F4-4798-9B17-7ABD2B4FC135}" type="presOf" srcId="{60D8EAE4-3DCB-455E-A0CE-B754A7B3A635}" destId="{120EBAE5-C848-452A-A181-6D869C10AE4C}" srcOrd="0" destOrd="0" presId="urn:microsoft.com/office/officeart/2005/8/layout/hierarchy1"/>
    <dgm:cxn modelId="{E1E95AE9-E356-4C4D-AECA-C9F58975FCC1}" type="presOf" srcId="{57635C6C-921C-4F95-B8C4-797CD2314462}" destId="{C1B09F67-CA74-47BD-BCE5-4E2CEEEE40B4}" srcOrd="0" destOrd="0" presId="urn:microsoft.com/office/officeart/2005/8/layout/hierarchy1"/>
    <dgm:cxn modelId="{A32AC638-8025-471D-A949-98B0C1276221}" type="presOf" srcId="{1D522B3E-A3FB-44E9-9FFE-5CB5EDCC38D5}" destId="{F6BF9D7E-11EA-415A-AB53-DD7CC62447D0}" srcOrd="0" destOrd="0" presId="urn:microsoft.com/office/officeart/2005/8/layout/hierarchy1"/>
    <dgm:cxn modelId="{DCCE66CA-C5DB-453F-B0B0-9E5CB75E4BDB}" type="presOf" srcId="{3A3CB6EF-9A27-4D5E-BA51-8ECF4F3FF049}" destId="{4E90C2F8-DED3-49D9-90A1-0D449BDF3A02}" srcOrd="0" destOrd="0" presId="urn:microsoft.com/office/officeart/2005/8/layout/hierarchy1"/>
    <dgm:cxn modelId="{44AC54B5-7278-441F-AFBB-E2F8B6CE039F}" type="presOf" srcId="{FDF668C1-1BE6-4575-8677-A8C62D1FA44A}" destId="{B15F0D85-3D62-463A-B617-CF52AE654D4F}" srcOrd="0" destOrd="0" presId="urn:microsoft.com/office/officeart/2005/8/layout/hierarchy1"/>
    <dgm:cxn modelId="{02CD8807-99FB-41E4-9D18-6E44297CF975}" type="presOf" srcId="{13FB23BA-6077-4D38-82DD-AB3472E2A2E1}" destId="{DFC20F6F-655C-41CE-A4DB-AB9BE52E48CD}" srcOrd="0" destOrd="0" presId="urn:microsoft.com/office/officeart/2005/8/layout/hierarchy1"/>
    <dgm:cxn modelId="{E711E801-62EE-4330-9F9B-6B1DA15A533A}" type="presOf" srcId="{2D2D804B-852A-4CE2-8ED1-6D04EA2D5073}" destId="{418F7E7F-D61D-4F82-A6AD-C4044CF9462F}" srcOrd="0" destOrd="0" presId="urn:microsoft.com/office/officeart/2005/8/layout/hierarchy1"/>
    <dgm:cxn modelId="{29455078-9AD7-43A6-88A4-CAE13CE28E4D}" srcId="{7427B028-24CF-47CE-BF70-899F7CBA37EE}" destId="{60D8EAE4-3DCB-455E-A0CE-B754A7B3A635}" srcOrd="1" destOrd="0" parTransId="{FDF668C1-1BE6-4575-8677-A8C62D1FA44A}" sibTransId="{502A356A-9A80-4236-82CB-1D60E488731B}"/>
    <dgm:cxn modelId="{AB7F198B-490C-4D41-BE1E-F26C4CF97922}" type="presOf" srcId="{45CF225D-83CF-45C1-8FF8-05A6206F42F7}" destId="{05A5CC66-A99C-484A-A2BC-68B020AAC1A2}" srcOrd="0" destOrd="0" presId="urn:microsoft.com/office/officeart/2005/8/layout/hierarchy1"/>
    <dgm:cxn modelId="{631B9BAC-34CB-4B38-AD74-8286C2446FA9}" type="presOf" srcId="{4D0107CB-17EC-4AC2-8569-12DDE7D0B741}" destId="{54236883-5D9E-410C-9E75-2F5D89E47AEE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AD140169-9AC9-4683-B349-796216C027E3}" type="presOf" srcId="{18E6E261-B16D-4D43-BBD9-390A9F4A7911}" destId="{E440E01A-F8E2-4119-9745-E94CB90BEC9B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D3583E8B-FDF9-45F6-90D2-635EA63C13C6}" srcId="{EA38DB7E-5CDD-429C-A181-BD5A2F12BE3D}" destId="{3A3CB6EF-9A27-4D5E-BA51-8ECF4F3FF049}" srcOrd="0" destOrd="0" parTransId="{F5297C87-2DB4-4AE4-88A6-1272A5D088EB}" sibTransId="{C9DF9B54-266D-4AF3-A0ED-D6574BDA4C22}"/>
    <dgm:cxn modelId="{68EC97E7-8335-4E4E-B3A6-32958588D901}" srcId="{7427B028-24CF-47CE-BF70-899F7CBA37EE}" destId="{1C1CF649-DE84-4F25-AFB7-96E815296DB1}" srcOrd="2" destOrd="0" parTransId="{5AF29191-4F39-49D4-BF3F-1E4FF3F7F981}" sibTransId="{60344BA5-6A0D-488B-8B55-194250B3B3D0}"/>
    <dgm:cxn modelId="{CD943AFF-4CEB-42B4-ACCF-3120EAF9123A}" srcId="{25EF08C5-49B9-4DA4-A2B8-7F26BBFB2F86}" destId="{C6BBD633-CA67-4565-A697-48E5CE1D8E1E}" srcOrd="0" destOrd="0" parTransId="{D02735A3-3F25-4FE6-A3F9-394E247192C9}" sibTransId="{3B1CFCE4-A72E-4C87-A964-04D946F8D6D2}"/>
    <dgm:cxn modelId="{ADB642B4-CE3C-4DA3-964E-01E4E515CFF1}" srcId="{A125253B-1852-47E1-AE1A-BB8A37DC814D}" destId="{0FC09D43-B688-4F7E-BA58-E8D7583A52DE}" srcOrd="1" destOrd="0" parTransId="{13FB23BA-6077-4D38-82DD-AB3472E2A2E1}" sibTransId="{DAA37EC9-3E21-4370-8FE7-ECF77394A1CC}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124CDFC3-0717-4498-973B-9AF46D5ABD7D}" srcId="{7427B028-24CF-47CE-BF70-899F7CBA37EE}" destId="{1D522B3E-A3FB-44E9-9FFE-5CB5EDCC38D5}" srcOrd="0" destOrd="0" parTransId="{4D0107CB-17EC-4AC2-8569-12DDE7D0B741}" sibTransId="{2B51C139-4755-414A-9179-E9744BBB796D}"/>
    <dgm:cxn modelId="{F936C179-0376-4A08-8C2F-D397C9A8C74C}" type="presOf" srcId="{0FC09D43-B688-4F7E-BA58-E8D7583A52DE}" destId="{8D4534C3-0096-475D-A29B-E74763D98028}" srcOrd="0" destOrd="0" presId="urn:microsoft.com/office/officeart/2005/8/layout/hierarchy1"/>
    <dgm:cxn modelId="{675363F5-0A9A-453D-B2BE-BBE18C8DDAA9}" type="presOf" srcId="{3D9CA72F-4B1F-4F6E-B5EC-38D23647DC4E}" destId="{28ECE446-E129-4B64-AAA5-61F0ECE84117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6B370609-0729-40ED-B7A2-C4113BDD208D}" srcId="{A98FBD61-D80E-4296-9234-B7B4D3AA8191}" destId="{EA38DB7E-5CDD-429C-A181-BD5A2F12BE3D}" srcOrd="0" destOrd="0" parTransId="{02BDD131-CECC-4486-9B7B-F832FA79837B}" sibTransId="{B534AC93-DA1E-414B-A1D2-4BC7A2E5EB6C}"/>
    <dgm:cxn modelId="{D90792DC-3CE2-494C-96F9-91E5A7A793AA}" srcId="{0FC09D43-B688-4F7E-BA58-E8D7583A52DE}" destId="{2D2D804B-852A-4CE2-8ED1-6D04EA2D5073}" srcOrd="0" destOrd="0" parTransId="{53E69ECB-7645-4221-9360-7975A7376DF6}" sibTransId="{AC4078E7-46C1-4898-B534-9262B347FC3F}"/>
    <dgm:cxn modelId="{780AE85D-1A2C-48F2-9A78-365092C4CCF7}" type="presOf" srcId="{B6E8E589-CB0A-48D3-B59D-2B8DC606DD4E}" destId="{CC6D4E43-EB6B-4174-B94E-750C83824C83}" srcOrd="0" destOrd="0" presId="urn:microsoft.com/office/officeart/2005/8/layout/hierarchy1"/>
    <dgm:cxn modelId="{120BA187-1BB4-4CD2-8D3F-23FC08891B0B}" type="presOf" srcId="{B0909649-975D-43BF-A686-8ADAFDC050CD}" destId="{B47FAF1B-AFA6-486C-8835-3AB4C3D136A3}" srcOrd="0" destOrd="0" presId="urn:microsoft.com/office/officeart/2005/8/layout/hierarchy1"/>
    <dgm:cxn modelId="{812FFFE1-D897-4FF9-B09F-CEE0E838BAB7}" type="presOf" srcId="{EA38DB7E-5CDD-429C-A181-BD5A2F12BE3D}" destId="{7223F445-D2BF-4B3E-9C18-6C4F16F49677}" srcOrd="0" destOrd="0" presId="urn:microsoft.com/office/officeart/2005/8/layout/hierarchy1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D55300D-F0D5-4C86-A1E1-CC97968587A7}" type="presOf" srcId="{53E69ECB-7645-4221-9360-7975A7376DF6}" destId="{09E6D636-42B8-4FB8-95BD-D71107572AF6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F6663052-7BA7-4B51-8768-3CDEA6DE8BE8}" type="presParOf" srcId="{5124F682-E3AA-446E-8B3B-7DFB92D17882}" destId="{B47FAF1B-AFA6-486C-8835-3AB4C3D136A3}" srcOrd="0" destOrd="0" presId="urn:microsoft.com/office/officeart/2005/8/layout/hierarchy1"/>
    <dgm:cxn modelId="{8189AF45-3237-4728-9252-604E81BFED84}" type="presParOf" srcId="{5124F682-E3AA-446E-8B3B-7DFB92D17882}" destId="{F7FBB3D9-C594-4FD8-86F5-B539519419FC}" srcOrd="1" destOrd="0" presId="urn:microsoft.com/office/officeart/2005/8/layout/hierarchy1"/>
    <dgm:cxn modelId="{3D54F217-6D96-4AED-B66A-806B9CF1BF27}" type="presParOf" srcId="{F7FBB3D9-C594-4FD8-86F5-B539519419FC}" destId="{D78216F4-309A-474E-8DA4-8CF8CD273E90}" srcOrd="0" destOrd="0" presId="urn:microsoft.com/office/officeart/2005/8/layout/hierarchy1"/>
    <dgm:cxn modelId="{99967394-10B2-4C6D-AC67-8B12F645CADA}" type="presParOf" srcId="{D78216F4-309A-474E-8DA4-8CF8CD273E90}" destId="{D5335516-8377-41B4-8B72-B5800F2D7659}" srcOrd="0" destOrd="0" presId="urn:microsoft.com/office/officeart/2005/8/layout/hierarchy1"/>
    <dgm:cxn modelId="{9F5697DB-7149-473E-8C13-E7C30CDC9E50}" type="presParOf" srcId="{D78216F4-309A-474E-8DA4-8CF8CD273E90}" destId="{05A5CC66-A99C-484A-A2BC-68B020AAC1A2}" srcOrd="1" destOrd="0" presId="urn:microsoft.com/office/officeart/2005/8/layout/hierarchy1"/>
    <dgm:cxn modelId="{006A8CA1-5B80-480B-AFEC-AC298DB0EFD2}" type="presParOf" srcId="{F7FBB3D9-C594-4FD8-86F5-B539519419FC}" destId="{347E72F9-0A10-41B6-A7CC-4440AA02ABD7}" srcOrd="1" destOrd="0" presId="urn:microsoft.com/office/officeart/2005/8/layout/hierarchy1"/>
    <dgm:cxn modelId="{53261F50-1007-4010-A13A-2A9571DB5C63}" type="presParOf" srcId="{347E72F9-0A10-41B6-A7CC-4440AA02ABD7}" destId="{CC6D4E43-EB6B-4174-B94E-750C83824C83}" srcOrd="0" destOrd="0" presId="urn:microsoft.com/office/officeart/2005/8/layout/hierarchy1"/>
    <dgm:cxn modelId="{C15D33C9-8283-4DE2-ADFF-DB79CE886139}" type="presParOf" srcId="{347E72F9-0A10-41B6-A7CC-4440AA02ABD7}" destId="{F6D09DAA-AF1A-465A-B2E5-06DDEE872DFE}" srcOrd="1" destOrd="0" presId="urn:microsoft.com/office/officeart/2005/8/layout/hierarchy1"/>
    <dgm:cxn modelId="{C2E059DD-B50F-4CAC-8163-DDCC964C16F5}" type="presParOf" srcId="{F6D09DAA-AF1A-465A-B2E5-06DDEE872DFE}" destId="{4011E81D-0BE2-4A40-85D4-236A58CABFFB}" srcOrd="0" destOrd="0" presId="urn:microsoft.com/office/officeart/2005/8/layout/hierarchy1"/>
    <dgm:cxn modelId="{54AB074F-1DEF-4CF5-9ABD-45EBA5436D4D}" type="presParOf" srcId="{4011E81D-0BE2-4A40-85D4-236A58CABFFB}" destId="{EF6C0C54-A1C6-4ED7-82D5-CF06A0209CCB}" srcOrd="0" destOrd="0" presId="urn:microsoft.com/office/officeart/2005/8/layout/hierarchy1"/>
    <dgm:cxn modelId="{8572AA3D-9AC8-4615-91E6-53053FDE6224}" type="presParOf" srcId="{4011E81D-0BE2-4A40-85D4-236A58CABFFB}" destId="{D3EBB64A-135C-4086-A721-AA0018E51362}" srcOrd="1" destOrd="0" presId="urn:microsoft.com/office/officeart/2005/8/layout/hierarchy1"/>
    <dgm:cxn modelId="{86AEF02A-7DCF-4914-A556-9A19719C56C0}" type="presParOf" srcId="{F6D09DAA-AF1A-465A-B2E5-06DDEE872DFE}" destId="{65A48EA2-8525-4FB2-9A10-6258AD409E28}" srcOrd="1" destOrd="0" presId="urn:microsoft.com/office/officeart/2005/8/layout/hierarchy1"/>
    <dgm:cxn modelId="{75B650B0-4249-40DF-B790-C65CF656DEB2}" type="presParOf" srcId="{5124F682-E3AA-446E-8B3B-7DFB92D17882}" destId="{DFC20F6F-655C-41CE-A4DB-AB9BE52E48CD}" srcOrd="2" destOrd="0" presId="urn:microsoft.com/office/officeart/2005/8/layout/hierarchy1"/>
    <dgm:cxn modelId="{61DD1501-1A3F-469E-B2A9-EF054A26980A}" type="presParOf" srcId="{5124F682-E3AA-446E-8B3B-7DFB92D17882}" destId="{A7C079ED-5AC6-4ED6-ADD7-2611C00B653A}" srcOrd="3" destOrd="0" presId="urn:microsoft.com/office/officeart/2005/8/layout/hierarchy1"/>
    <dgm:cxn modelId="{2BC793A5-F679-4F35-BE13-826D113304AE}" type="presParOf" srcId="{A7C079ED-5AC6-4ED6-ADD7-2611C00B653A}" destId="{9C8DFE46-04A3-4D5C-93D9-30B57DC77A79}" srcOrd="0" destOrd="0" presId="urn:microsoft.com/office/officeart/2005/8/layout/hierarchy1"/>
    <dgm:cxn modelId="{CA889F36-4DE4-46EA-830D-FCFAFB86D754}" type="presParOf" srcId="{9C8DFE46-04A3-4D5C-93D9-30B57DC77A79}" destId="{CDB052EB-8314-487A-B0BB-58BEDF82349F}" srcOrd="0" destOrd="0" presId="urn:microsoft.com/office/officeart/2005/8/layout/hierarchy1"/>
    <dgm:cxn modelId="{C621B455-8E96-4026-BB61-7A1CA7201907}" type="presParOf" srcId="{9C8DFE46-04A3-4D5C-93D9-30B57DC77A79}" destId="{8D4534C3-0096-475D-A29B-E74763D98028}" srcOrd="1" destOrd="0" presId="urn:microsoft.com/office/officeart/2005/8/layout/hierarchy1"/>
    <dgm:cxn modelId="{9902A092-8D73-4B6B-A8ED-F00FD71A730A}" type="presParOf" srcId="{A7C079ED-5AC6-4ED6-ADD7-2611C00B653A}" destId="{78A2614D-7E5E-443E-81B6-EEEC76B0FBC6}" srcOrd="1" destOrd="0" presId="urn:microsoft.com/office/officeart/2005/8/layout/hierarchy1"/>
    <dgm:cxn modelId="{4109D4CA-A3AF-4135-B12A-AF782BDA9AED}" type="presParOf" srcId="{78A2614D-7E5E-443E-81B6-EEEC76B0FBC6}" destId="{09E6D636-42B8-4FB8-95BD-D71107572AF6}" srcOrd="0" destOrd="0" presId="urn:microsoft.com/office/officeart/2005/8/layout/hierarchy1"/>
    <dgm:cxn modelId="{134E5C48-329F-4DB7-926C-495B3E79E7AC}" type="presParOf" srcId="{78A2614D-7E5E-443E-81B6-EEEC76B0FBC6}" destId="{509ACC12-E852-4450-B3DE-0EADD62262A5}" srcOrd="1" destOrd="0" presId="urn:microsoft.com/office/officeart/2005/8/layout/hierarchy1"/>
    <dgm:cxn modelId="{70B80417-D4E4-469A-A15B-1E79088AA0F1}" type="presParOf" srcId="{509ACC12-E852-4450-B3DE-0EADD62262A5}" destId="{5729FC37-5F38-4C80-B5C7-94FC392C3B15}" srcOrd="0" destOrd="0" presId="urn:microsoft.com/office/officeart/2005/8/layout/hierarchy1"/>
    <dgm:cxn modelId="{CE149B1A-A664-4C33-9C17-3192507AC4C6}" type="presParOf" srcId="{5729FC37-5F38-4C80-B5C7-94FC392C3B15}" destId="{CA5607A3-F4F8-4135-89C1-4FB4DE69F4B6}" srcOrd="0" destOrd="0" presId="urn:microsoft.com/office/officeart/2005/8/layout/hierarchy1"/>
    <dgm:cxn modelId="{357F600C-8617-458D-801E-2BC589852D4C}" type="presParOf" srcId="{5729FC37-5F38-4C80-B5C7-94FC392C3B15}" destId="{418F7E7F-D61D-4F82-A6AD-C4044CF9462F}" srcOrd="1" destOrd="0" presId="urn:microsoft.com/office/officeart/2005/8/layout/hierarchy1"/>
    <dgm:cxn modelId="{96D18FC9-B6E0-46C6-932D-ECB6276464C6}" type="presParOf" srcId="{509ACC12-E852-4450-B3DE-0EADD62262A5}" destId="{9A2E53AD-8342-497E-A18F-2A16C8DC505B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4B04A11A-5B9D-4BCA-A585-62FF512C7523}" type="presParOf" srcId="{B6484FDA-30E9-4038-88E7-D06D037EC04C}" destId="{6FC7FED4-D0E6-4251-9F5D-90DF60E86BAF}" srcOrd="0" destOrd="0" presId="urn:microsoft.com/office/officeart/2005/8/layout/hierarchy1"/>
    <dgm:cxn modelId="{EE36E6BD-8226-4F1B-9B38-2ADC3999126D}" type="presParOf" srcId="{B6484FDA-30E9-4038-88E7-D06D037EC04C}" destId="{3A5337C7-AEA4-44B1-9CCE-5D3CB05F2D19}" srcOrd="1" destOrd="0" presId="urn:microsoft.com/office/officeart/2005/8/layout/hierarchy1"/>
    <dgm:cxn modelId="{22FB3288-7960-46BA-9630-F7B901D30DF2}" type="presParOf" srcId="{3A5337C7-AEA4-44B1-9CCE-5D3CB05F2D19}" destId="{B24B7968-31AE-41CD-BFB6-2A1044830E0A}" srcOrd="0" destOrd="0" presId="urn:microsoft.com/office/officeart/2005/8/layout/hierarchy1"/>
    <dgm:cxn modelId="{66711AFE-57C2-4B3E-96AA-83666599E146}" type="presParOf" srcId="{B24B7968-31AE-41CD-BFB6-2A1044830E0A}" destId="{FD316A6C-80C5-450F-9634-4047B2769A90}" srcOrd="0" destOrd="0" presId="urn:microsoft.com/office/officeart/2005/8/layout/hierarchy1"/>
    <dgm:cxn modelId="{3AF80489-6EEF-44A1-A976-428D1ED6C66D}" type="presParOf" srcId="{B24B7968-31AE-41CD-BFB6-2A1044830E0A}" destId="{7223F445-D2BF-4B3E-9C18-6C4F16F49677}" srcOrd="1" destOrd="0" presId="urn:microsoft.com/office/officeart/2005/8/layout/hierarchy1"/>
    <dgm:cxn modelId="{081F47F3-FE50-4B1A-90A6-81942CFBEBB6}" type="presParOf" srcId="{3A5337C7-AEA4-44B1-9CCE-5D3CB05F2D19}" destId="{AAB94C1B-AE6D-47BD-9834-714B4E71A192}" srcOrd="1" destOrd="0" presId="urn:microsoft.com/office/officeart/2005/8/layout/hierarchy1"/>
    <dgm:cxn modelId="{5B2C8298-A294-4829-B163-370B49B266E4}" type="presParOf" srcId="{AAB94C1B-AE6D-47BD-9834-714B4E71A192}" destId="{50AE9458-6B04-435A-8C43-A43E03BE5E19}" srcOrd="0" destOrd="0" presId="urn:microsoft.com/office/officeart/2005/8/layout/hierarchy1"/>
    <dgm:cxn modelId="{65BF2A17-942F-4429-8957-4A2039576E3E}" type="presParOf" srcId="{AAB94C1B-AE6D-47BD-9834-714B4E71A192}" destId="{94E70DC8-0052-4ED9-AC1B-A9BAFA625336}" srcOrd="1" destOrd="0" presId="urn:microsoft.com/office/officeart/2005/8/layout/hierarchy1"/>
    <dgm:cxn modelId="{894E7A0E-2F0D-4D68-A6F4-7B27A77095E8}" type="presParOf" srcId="{94E70DC8-0052-4ED9-AC1B-A9BAFA625336}" destId="{F186A03C-708F-4962-9EA1-3F415E3D7779}" srcOrd="0" destOrd="0" presId="urn:microsoft.com/office/officeart/2005/8/layout/hierarchy1"/>
    <dgm:cxn modelId="{C000BECB-694D-4BA9-BBCC-133ACE67E1A2}" type="presParOf" srcId="{F186A03C-708F-4962-9EA1-3F415E3D7779}" destId="{986F59C3-1C60-4361-9E18-549456BB90BB}" srcOrd="0" destOrd="0" presId="urn:microsoft.com/office/officeart/2005/8/layout/hierarchy1"/>
    <dgm:cxn modelId="{5E5922FB-4D9F-43DB-A499-4C579D885814}" type="presParOf" srcId="{F186A03C-708F-4962-9EA1-3F415E3D7779}" destId="{4E90C2F8-DED3-49D9-90A1-0D449BDF3A02}" srcOrd="1" destOrd="0" presId="urn:microsoft.com/office/officeart/2005/8/layout/hierarchy1"/>
    <dgm:cxn modelId="{C8B5DD7D-3182-4AA1-BBB2-42499540DDFF}" type="presParOf" srcId="{94E70DC8-0052-4ED9-AC1B-A9BAFA625336}" destId="{380EEAB5-939B-4C2C-8192-475CC5D20448}" srcOrd="1" destOrd="0" presId="urn:microsoft.com/office/officeart/2005/8/layout/hierarchy1"/>
    <dgm:cxn modelId="{B7A53544-605D-445E-84C5-F32E0A4D43FF}" type="presParOf" srcId="{B6484FDA-30E9-4038-88E7-D06D037EC04C}" destId="{C1B09F67-CA74-47BD-BCE5-4E2CEEEE40B4}" srcOrd="2" destOrd="0" presId="urn:microsoft.com/office/officeart/2005/8/layout/hierarchy1"/>
    <dgm:cxn modelId="{06D68F98-DAF1-4ADC-8F06-8D43476873DD}" type="presParOf" srcId="{B6484FDA-30E9-4038-88E7-D06D037EC04C}" destId="{25A26576-F7C9-4629-966E-2833C7A0991A}" srcOrd="3" destOrd="0" presId="urn:microsoft.com/office/officeart/2005/8/layout/hierarchy1"/>
    <dgm:cxn modelId="{452C6FF0-C33B-4B56-8899-45ECF6095798}" type="presParOf" srcId="{25A26576-F7C9-4629-966E-2833C7A0991A}" destId="{64151A48-EF48-47DB-9848-8B4BC63E5633}" srcOrd="0" destOrd="0" presId="urn:microsoft.com/office/officeart/2005/8/layout/hierarchy1"/>
    <dgm:cxn modelId="{F4D6E524-B488-49D7-BE4F-360741234440}" type="presParOf" srcId="{64151A48-EF48-47DB-9848-8B4BC63E5633}" destId="{8A9C1EA5-4F75-4A9D-B9CF-6B0692F0AE20}" srcOrd="0" destOrd="0" presId="urn:microsoft.com/office/officeart/2005/8/layout/hierarchy1"/>
    <dgm:cxn modelId="{FEEA66F7-BE87-438F-B60C-2CC998636E8D}" type="presParOf" srcId="{64151A48-EF48-47DB-9848-8B4BC63E5633}" destId="{16319094-3AF6-4CA2-95E1-5519517ACC28}" srcOrd="1" destOrd="0" presId="urn:microsoft.com/office/officeart/2005/8/layout/hierarchy1"/>
    <dgm:cxn modelId="{0B339599-19B4-4099-A3C4-400F1CB2687C}" type="presParOf" srcId="{25A26576-F7C9-4629-966E-2833C7A0991A}" destId="{8AD79807-3E81-47E4-A92A-E5AE69EB43AD}" srcOrd="1" destOrd="0" presId="urn:microsoft.com/office/officeart/2005/8/layout/hierarchy1"/>
    <dgm:cxn modelId="{76EEC732-8ED7-4A6E-A6F5-AD65C33C1BE6}" type="presParOf" srcId="{8AD79807-3E81-47E4-A92A-E5AE69EB43AD}" destId="{C29189F3-8524-480E-8730-7AA6CB32AFE9}" srcOrd="0" destOrd="0" presId="urn:microsoft.com/office/officeart/2005/8/layout/hierarchy1"/>
    <dgm:cxn modelId="{858EC7D7-D648-447A-A734-DC28CC2FE92C}" type="presParOf" srcId="{8AD79807-3E81-47E4-A92A-E5AE69EB43AD}" destId="{258CD197-5F4B-4906-8D92-9A84F2E60C60}" srcOrd="1" destOrd="0" presId="urn:microsoft.com/office/officeart/2005/8/layout/hierarchy1"/>
    <dgm:cxn modelId="{B76D92F6-7B49-48E6-A237-F3A5624DBD84}" type="presParOf" srcId="{258CD197-5F4B-4906-8D92-9A84F2E60C60}" destId="{9A89E29F-8B1B-4232-865F-D3C1335A358F}" srcOrd="0" destOrd="0" presId="urn:microsoft.com/office/officeart/2005/8/layout/hierarchy1"/>
    <dgm:cxn modelId="{BE3EECE4-639C-4AB0-A385-5676BF87D312}" type="presParOf" srcId="{9A89E29F-8B1B-4232-865F-D3C1335A358F}" destId="{D378FDFF-FD41-41A3-8D97-5AED81CD2F38}" srcOrd="0" destOrd="0" presId="urn:microsoft.com/office/officeart/2005/8/layout/hierarchy1"/>
    <dgm:cxn modelId="{B2FE7F92-123A-447F-B1AF-6DF2D757D715}" type="presParOf" srcId="{9A89E29F-8B1B-4232-865F-D3C1335A358F}" destId="{B58F46A5-9CAE-475F-8DF2-E5DC600EEEC7}" srcOrd="1" destOrd="0" presId="urn:microsoft.com/office/officeart/2005/8/layout/hierarchy1"/>
    <dgm:cxn modelId="{45D370C3-6310-4AE1-9864-75BE32165B7D}" type="presParOf" srcId="{258CD197-5F4B-4906-8D92-9A84F2E60C60}" destId="{36426EA4-9BE3-4309-8C7C-D34D89B218CE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  <dgm:cxn modelId="{7D14D610-964B-4AAE-B03F-2AEE1AFF82B8}" type="presParOf" srcId="{219A1FC8-9048-430B-BA44-0D94D304B6DC}" destId="{54236883-5D9E-410C-9E75-2F5D89E47AEE}" srcOrd="0" destOrd="0" presId="urn:microsoft.com/office/officeart/2005/8/layout/hierarchy1"/>
    <dgm:cxn modelId="{363F7DB3-6C0A-4615-A95F-06FAD24EE4D1}" type="presParOf" srcId="{219A1FC8-9048-430B-BA44-0D94D304B6DC}" destId="{8C4E2320-3442-444F-B06F-867D05E83EFD}" srcOrd="1" destOrd="0" presId="urn:microsoft.com/office/officeart/2005/8/layout/hierarchy1"/>
    <dgm:cxn modelId="{A7657712-2D3A-44EE-B73E-93729A7374BB}" type="presParOf" srcId="{8C4E2320-3442-444F-B06F-867D05E83EFD}" destId="{2A2DEC33-A3BD-45D6-AE51-EE82DB46AB76}" srcOrd="0" destOrd="0" presId="urn:microsoft.com/office/officeart/2005/8/layout/hierarchy1"/>
    <dgm:cxn modelId="{D2E23EA2-FBAF-4A3E-A24F-84A50E9D8F87}" type="presParOf" srcId="{2A2DEC33-A3BD-45D6-AE51-EE82DB46AB76}" destId="{648C91D4-E4CF-4190-B683-EBB5A90DAD6B}" srcOrd="0" destOrd="0" presId="urn:microsoft.com/office/officeart/2005/8/layout/hierarchy1"/>
    <dgm:cxn modelId="{AD8EBFFC-B1C3-42A5-9CF8-081888D8AA8D}" type="presParOf" srcId="{2A2DEC33-A3BD-45D6-AE51-EE82DB46AB76}" destId="{F6BF9D7E-11EA-415A-AB53-DD7CC62447D0}" srcOrd="1" destOrd="0" presId="urn:microsoft.com/office/officeart/2005/8/layout/hierarchy1"/>
    <dgm:cxn modelId="{13FDBB2D-EA0F-4DE3-9AE6-87EBF6369BAD}" type="presParOf" srcId="{8C4E2320-3442-444F-B06F-867D05E83EFD}" destId="{2BB7BB75-5C4E-4216-9360-368214858026}" srcOrd="1" destOrd="0" presId="urn:microsoft.com/office/officeart/2005/8/layout/hierarchy1"/>
    <dgm:cxn modelId="{36F63EEC-BFE1-4C6A-B36C-6D3C3DEF4354}" type="presParOf" srcId="{2BB7BB75-5C4E-4216-9360-368214858026}" destId="{E440E01A-F8E2-4119-9745-E94CB90BEC9B}" srcOrd="0" destOrd="0" presId="urn:microsoft.com/office/officeart/2005/8/layout/hierarchy1"/>
    <dgm:cxn modelId="{C27D4515-BE6F-4B36-B624-09C73E7F949E}" type="presParOf" srcId="{2BB7BB75-5C4E-4216-9360-368214858026}" destId="{21A674D1-CFC5-4114-812B-FD5992D5CA34}" srcOrd="1" destOrd="0" presId="urn:microsoft.com/office/officeart/2005/8/layout/hierarchy1"/>
    <dgm:cxn modelId="{CDBC09B9-7F35-4EC9-B129-EBBC4BA6C7CD}" type="presParOf" srcId="{21A674D1-CFC5-4114-812B-FD5992D5CA34}" destId="{6FBD401B-0A6E-423E-BBA0-009B7710A722}" srcOrd="0" destOrd="0" presId="urn:microsoft.com/office/officeart/2005/8/layout/hierarchy1"/>
    <dgm:cxn modelId="{45478EBA-C221-4A1D-9E21-3C6DA74F6A48}" type="presParOf" srcId="{6FBD401B-0A6E-423E-BBA0-009B7710A722}" destId="{A485B4FA-7F7C-4314-A688-FF245CB44973}" srcOrd="0" destOrd="0" presId="urn:microsoft.com/office/officeart/2005/8/layout/hierarchy1"/>
    <dgm:cxn modelId="{72565B64-474F-4ABE-B114-8B121977CBCB}" type="presParOf" srcId="{6FBD401B-0A6E-423E-BBA0-009B7710A722}" destId="{0A3AF056-620D-4AE5-9EFE-6A1BD16F38AB}" srcOrd="1" destOrd="0" presId="urn:microsoft.com/office/officeart/2005/8/layout/hierarchy1"/>
    <dgm:cxn modelId="{38EBB0E9-8EAA-41A7-B3DB-2F91393CE9B4}" type="presParOf" srcId="{21A674D1-CFC5-4114-812B-FD5992D5CA34}" destId="{CC8E41EE-98D3-4F4A-91D8-3923BAA85D06}" srcOrd="1" destOrd="0" presId="urn:microsoft.com/office/officeart/2005/8/layout/hierarchy1"/>
    <dgm:cxn modelId="{0D1C1863-792C-4D9D-9699-99F0EA96B35D}" type="presParOf" srcId="{219A1FC8-9048-430B-BA44-0D94D304B6DC}" destId="{B15F0D85-3D62-463A-B617-CF52AE654D4F}" srcOrd="2" destOrd="0" presId="urn:microsoft.com/office/officeart/2005/8/layout/hierarchy1"/>
    <dgm:cxn modelId="{8AC137CB-0AE9-41DE-A7B4-BCE55F035071}" type="presParOf" srcId="{219A1FC8-9048-430B-BA44-0D94D304B6DC}" destId="{6FEA413C-372E-488B-A7BF-FD9787006FFA}" srcOrd="3" destOrd="0" presId="urn:microsoft.com/office/officeart/2005/8/layout/hierarchy1"/>
    <dgm:cxn modelId="{10D43786-A77D-4935-BAC7-C6AD5B5A3C67}" type="presParOf" srcId="{6FEA413C-372E-488B-A7BF-FD9787006FFA}" destId="{B9F2FA8D-D662-4CCA-B7BF-2FF9FD3807CC}" srcOrd="0" destOrd="0" presId="urn:microsoft.com/office/officeart/2005/8/layout/hierarchy1"/>
    <dgm:cxn modelId="{84E870AF-9B10-44E5-9E9C-9959E31C2BB4}" type="presParOf" srcId="{B9F2FA8D-D662-4CCA-B7BF-2FF9FD3807CC}" destId="{608E0578-F158-48BF-8A61-33C8A524B5E2}" srcOrd="0" destOrd="0" presId="urn:microsoft.com/office/officeart/2005/8/layout/hierarchy1"/>
    <dgm:cxn modelId="{01889282-5F2A-4334-BE89-CBF83440A6EC}" type="presParOf" srcId="{B9F2FA8D-D662-4CCA-B7BF-2FF9FD3807CC}" destId="{120EBAE5-C848-452A-A181-6D869C10AE4C}" srcOrd="1" destOrd="0" presId="urn:microsoft.com/office/officeart/2005/8/layout/hierarchy1"/>
    <dgm:cxn modelId="{0FBB4A38-3B8C-4EE2-84D5-29DB23CC62AA}" type="presParOf" srcId="{6FEA413C-372E-488B-A7BF-FD9787006FFA}" destId="{696D2767-5EAB-4AA7-847F-8D0563210893}" srcOrd="1" destOrd="0" presId="urn:microsoft.com/office/officeart/2005/8/layout/hierarchy1"/>
    <dgm:cxn modelId="{9A2359A1-C62D-478E-91AA-95C31A708AA3}" type="presParOf" srcId="{696D2767-5EAB-4AA7-847F-8D0563210893}" destId="{B56D21AC-CD51-48EF-A6C1-27D6C9A452AE}" srcOrd="0" destOrd="0" presId="urn:microsoft.com/office/officeart/2005/8/layout/hierarchy1"/>
    <dgm:cxn modelId="{EDFC3ABD-3062-425C-9229-B41C67771491}" type="presParOf" srcId="{696D2767-5EAB-4AA7-847F-8D0563210893}" destId="{70879457-AAF6-4C89-A099-936F030F49CB}" srcOrd="1" destOrd="0" presId="urn:microsoft.com/office/officeart/2005/8/layout/hierarchy1"/>
    <dgm:cxn modelId="{19E08F9F-0546-4A04-B69A-0A6F505ED534}" type="presParOf" srcId="{70879457-AAF6-4C89-A099-936F030F49CB}" destId="{C6A7A4A0-EE48-45B3-BBAA-3A466DB325EC}" srcOrd="0" destOrd="0" presId="urn:microsoft.com/office/officeart/2005/8/layout/hierarchy1"/>
    <dgm:cxn modelId="{ADBBD902-0D0A-43ED-A7F7-759B6444E982}" type="presParOf" srcId="{C6A7A4A0-EE48-45B3-BBAA-3A466DB325EC}" destId="{FAE8156E-52C7-44AF-B7DE-9B678A73B843}" srcOrd="0" destOrd="0" presId="urn:microsoft.com/office/officeart/2005/8/layout/hierarchy1"/>
    <dgm:cxn modelId="{D2757CDF-B5FF-49F7-9CF2-7A1D18919F4A}" type="presParOf" srcId="{C6A7A4A0-EE48-45B3-BBAA-3A466DB325EC}" destId="{28ECE446-E129-4B64-AAA5-61F0ECE84117}" srcOrd="1" destOrd="0" presId="urn:microsoft.com/office/officeart/2005/8/layout/hierarchy1"/>
    <dgm:cxn modelId="{34547189-F8A4-4F2D-9D30-307166233C25}" type="presParOf" srcId="{70879457-AAF6-4C89-A099-936F030F49CB}" destId="{9E5E60F9-5B7C-4459-8CC7-AAD063936A60}" srcOrd="1" destOrd="0" presId="urn:microsoft.com/office/officeart/2005/8/layout/hierarchy1"/>
    <dgm:cxn modelId="{3F5EF9AB-81A9-4DCE-A7DE-BE6F6F60660A}" type="presParOf" srcId="{219A1FC8-9048-430B-BA44-0D94D304B6DC}" destId="{51C789B0-6B90-45F4-9AAD-F673EF2C380F}" srcOrd="4" destOrd="0" presId="urn:microsoft.com/office/officeart/2005/8/layout/hierarchy1"/>
    <dgm:cxn modelId="{E889B98C-76AA-4596-A733-5B0D1D947FBE}" type="presParOf" srcId="{219A1FC8-9048-430B-BA44-0D94D304B6DC}" destId="{071D343B-8519-40A7-BCF2-3C765E8ECF41}" srcOrd="5" destOrd="0" presId="urn:microsoft.com/office/officeart/2005/8/layout/hierarchy1"/>
    <dgm:cxn modelId="{C9CB6D5D-D4D1-46EF-BC73-F8EB49EFD8AE}" type="presParOf" srcId="{071D343B-8519-40A7-BCF2-3C765E8ECF41}" destId="{1CB19043-FFAE-433E-A0EF-47488F695A0E}" srcOrd="0" destOrd="0" presId="urn:microsoft.com/office/officeart/2005/8/layout/hierarchy1"/>
    <dgm:cxn modelId="{28DC719E-C15B-4BE2-B868-4FA8C4576C89}" type="presParOf" srcId="{1CB19043-FFAE-433E-A0EF-47488F695A0E}" destId="{327AC5CE-2DF6-4423-A095-2AE1E8C0696E}" srcOrd="0" destOrd="0" presId="urn:microsoft.com/office/officeart/2005/8/layout/hierarchy1"/>
    <dgm:cxn modelId="{24A257A3-A6AE-4ECD-A0A2-E93C5EE1DEB6}" type="presParOf" srcId="{1CB19043-FFAE-433E-A0EF-47488F695A0E}" destId="{CD486104-322B-4BA5-AAA0-86C88448ED1A}" srcOrd="1" destOrd="0" presId="urn:microsoft.com/office/officeart/2005/8/layout/hierarchy1"/>
    <dgm:cxn modelId="{DEED2DDD-9266-4DC8-A585-761D8259C781}" type="presParOf" srcId="{071D343B-8519-40A7-BCF2-3C765E8ECF41}" destId="{71669068-194D-4359-AB1F-61D78871F454}" srcOrd="1" destOrd="0" presId="urn:microsoft.com/office/officeart/2005/8/layout/hierarchy1"/>
    <dgm:cxn modelId="{F54323EC-82E5-4271-825C-46D5E85D5604}" type="presParOf" srcId="{71669068-194D-4359-AB1F-61D78871F454}" destId="{60124B00-F612-4A16-9F5E-5C47E13453BA}" srcOrd="0" destOrd="0" presId="urn:microsoft.com/office/officeart/2005/8/layout/hierarchy1"/>
    <dgm:cxn modelId="{218014A1-DCAE-4B5C-A11C-B84340456482}" type="presParOf" srcId="{71669068-194D-4359-AB1F-61D78871F454}" destId="{4CFF76CA-561D-4304-8EBD-DFE98581C08A}" srcOrd="1" destOrd="0" presId="urn:microsoft.com/office/officeart/2005/8/layout/hierarchy1"/>
    <dgm:cxn modelId="{BA9A7321-5A1E-4472-A5F1-430A56810247}" type="presParOf" srcId="{4CFF76CA-561D-4304-8EBD-DFE98581C08A}" destId="{B3B291E1-4BF7-4AF8-8151-2E8672F2AD39}" srcOrd="0" destOrd="0" presId="urn:microsoft.com/office/officeart/2005/8/layout/hierarchy1"/>
    <dgm:cxn modelId="{74654728-221C-4C3B-9B70-5F0CB86D70B0}" type="presParOf" srcId="{B3B291E1-4BF7-4AF8-8151-2E8672F2AD39}" destId="{61E56518-FE7E-4CEA-862A-64C19D0576A1}" srcOrd="0" destOrd="0" presId="urn:microsoft.com/office/officeart/2005/8/layout/hierarchy1"/>
    <dgm:cxn modelId="{7770EB1B-D600-462D-BF46-44EAEF6A4730}" type="presParOf" srcId="{B3B291E1-4BF7-4AF8-8151-2E8672F2AD39}" destId="{8FE94153-E55D-45C1-8A30-974F7BEC177F}" srcOrd="1" destOrd="0" presId="urn:microsoft.com/office/officeart/2005/8/layout/hierarchy1"/>
    <dgm:cxn modelId="{3DF47820-48E5-4701-A185-A3FE464D84CA}" type="presParOf" srcId="{4CFF76CA-561D-4304-8EBD-DFE98581C08A}" destId="{AFC60511-C125-437F-B96D-604B9BA443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B8DFBA6-081F-4BCC-AC31-2CCCECCF3D3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CF690F46-D86B-4680-BFA9-B30BC2F1E097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dirty="0"/>
        </a:p>
      </dgm:t>
    </dgm:pt>
    <dgm:pt modelId="{83F9A2B5-70D0-4FC6-8169-7674B3856B25}" type="par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4918EF69-2421-45C6-8440-383BFECFB641}" type="sibTrans" cxnId="{8F4FDB5C-20F9-4377-BAD1-56B0F8F961CB}">
      <dgm:prSet/>
      <dgm:spPr/>
      <dgm:t>
        <a:bodyPr/>
        <a:lstStyle/>
        <a:p>
          <a:endParaRPr lang="zh-TW" altLang="en-US" sz="1600"/>
        </a:p>
      </dgm:t>
    </dgm:pt>
    <dgm:pt modelId="{E632B2D3-9AF7-4A82-AB4C-715A1433A6FC}">
      <dgm:prSet phldrT="[文字]" custT="1"/>
      <dgm:spPr/>
      <dgm:t>
        <a:bodyPr/>
        <a:lstStyle/>
        <a:p>
          <a:r>
            <a:rPr lang="zh-TW" altLang="en-US" sz="1600" b="1" dirty="0" smtClean="0"/>
            <a:t>政府</a:t>
          </a:r>
          <a:endParaRPr lang="zh-TW" altLang="en-US" sz="1600" b="1" dirty="0"/>
        </a:p>
      </dgm:t>
    </dgm:pt>
    <dgm:pt modelId="{209846B9-FBD3-4A8D-9094-7AE043969DE2}" type="par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B1A481F6-90CF-4E45-A5B8-690964B45610}" type="sibTrans" cxnId="{3E93D787-8167-47DA-AC1A-28B235A6F0A7}">
      <dgm:prSet/>
      <dgm:spPr/>
      <dgm:t>
        <a:bodyPr/>
        <a:lstStyle/>
        <a:p>
          <a:endParaRPr lang="zh-TW" altLang="en-US" sz="1600"/>
        </a:p>
      </dgm:t>
    </dgm:pt>
    <dgm:pt modelId="{A125253B-1852-47E1-AE1A-BB8A37DC814D}">
      <dgm:prSet phldrT="[文字]" custT="1"/>
      <dgm:spPr/>
      <dgm:t>
        <a:bodyPr/>
        <a:lstStyle/>
        <a:p>
          <a:endParaRPr lang="zh-TW" altLang="en-US" sz="1600" dirty="0"/>
        </a:p>
      </dgm:t>
    </dgm:pt>
    <dgm:pt modelId="{B1D59728-4996-47DD-824F-8FEB9C22EFC1}" type="par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76777A5B-52A6-46B4-A16B-EFB5E62F1AD3}" type="sibTrans" cxnId="{33BB2254-2B6F-4503-8E54-E017AE54E6E3}">
      <dgm:prSet/>
      <dgm:spPr/>
      <dgm:t>
        <a:bodyPr/>
        <a:lstStyle/>
        <a:p>
          <a:endParaRPr lang="zh-TW" altLang="en-US" sz="1600"/>
        </a:p>
      </dgm:t>
    </dgm:pt>
    <dgm:pt modelId="{EBD50106-7A8C-4727-A66F-5BEF085E8B7B}">
      <dgm:prSet phldrT="[文字]" custT="1"/>
      <dgm:spPr/>
      <dgm:t>
        <a:bodyPr/>
        <a:lstStyle/>
        <a:p>
          <a:r>
            <a:rPr lang="zh-TW" altLang="en-US" sz="1600" b="1" dirty="0" smtClean="0"/>
            <a:t>人民</a:t>
          </a:r>
          <a:endParaRPr lang="zh-TW" altLang="en-US" sz="1600" b="1" dirty="0"/>
        </a:p>
      </dgm:t>
    </dgm:pt>
    <dgm:pt modelId="{62203C2E-513C-4320-89AF-BC5889DD754A}" type="par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1AA850CA-4875-4293-99A6-566396A2BA49}" type="sibTrans" cxnId="{70B25B5E-0005-4C1B-BCFA-51A570679AD8}">
      <dgm:prSet/>
      <dgm:spPr/>
      <dgm:t>
        <a:bodyPr/>
        <a:lstStyle/>
        <a:p>
          <a:endParaRPr lang="zh-TW" altLang="en-US" sz="1600"/>
        </a:p>
      </dgm:t>
    </dgm:pt>
    <dgm:pt modelId="{7427B028-24CF-47CE-BF70-899F7CBA37EE}">
      <dgm:prSet custT="1"/>
      <dgm:spPr/>
      <dgm:t>
        <a:bodyPr/>
        <a:lstStyle/>
        <a:p>
          <a:endParaRPr lang="zh-TW" altLang="en-US" sz="1600" dirty="0"/>
        </a:p>
      </dgm:t>
    </dgm:pt>
    <dgm:pt modelId="{242DEE22-4076-4254-A5C4-BE9BD475AEEF}" type="par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16E6C744-4976-494F-9784-CB849FDB82F1}" type="sibTrans" cxnId="{4659EE63-0FB3-4E72-B1A0-D9B9AD9A7B1D}">
      <dgm:prSet/>
      <dgm:spPr/>
      <dgm:t>
        <a:bodyPr/>
        <a:lstStyle/>
        <a:p>
          <a:endParaRPr lang="zh-TW" altLang="en-US" sz="1600"/>
        </a:p>
      </dgm:t>
    </dgm:pt>
    <dgm:pt modelId="{A98FBD61-D80E-4296-9234-B7B4D3AA8191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控制出生率</a:t>
          </a:r>
          <a:endParaRPr lang="zh-TW" altLang="en-US" sz="1600" dirty="0"/>
        </a:p>
      </dgm:t>
    </dgm:pt>
    <dgm:pt modelId="{CB6E22DA-D96D-49FC-AAA4-B1047C571B8C}" type="par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CC5072F2-FA29-4CBB-BD75-348589E1DEE6}" type="sibTrans" cxnId="{7E9E4511-4232-4EEF-8E9E-7505B47A8F84}">
      <dgm:prSet/>
      <dgm:spPr/>
      <dgm:t>
        <a:bodyPr/>
        <a:lstStyle/>
        <a:p>
          <a:endParaRPr lang="zh-TW" altLang="en-US" sz="1600"/>
        </a:p>
      </dgm:t>
    </dgm:pt>
    <dgm:pt modelId="{45CF225D-83CF-45C1-8FF8-05A6206F42F7}">
      <dgm:prSet phldrT="[文字]"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dirty="0" smtClean="0"/>
            <a:t>農民</a:t>
          </a:r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dirty="0"/>
        </a:p>
      </dgm:t>
    </dgm:pt>
    <dgm:pt modelId="{B0909649-975D-43BF-A686-8ADAFDC050CD}" type="par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B0D6060-5795-430F-B1A3-7FF127553077}" type="sibTrans" cxnId="{EC5AEBB7-3CD1-4926-9C3D-D30DBF84A679}">
      <dgm:prSet/>
      <dgm:spPr/>
      <dgm:t>
        <a:bodyPr/>
        <a:lstStyle/>
        <a:p>
          <a:endParaRPr lang="zh-TW" altLang="en-US" sz="1600"/>
        </a:p>
      </dgm:t>
    </dgm:pt>
    <dgm:pt modelId="{0FC09D43-B688-4F7E-BA58-E8D7583A52DE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dirty="0"/>
        </a:p>
      </dgm:t>
    </dgm:pt>
    <dgm:pt modelId="{13FB23BA-6077-4D38-82DD-AB3472E2A2E1}" type="par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AA37EC9-3E21-4370-8FE7-ECF77394A1CC}" type="sibTrans" cxnId="{ADB642B4-CE3C-4DA3-964E-01E4E515CFF1}">
      <dgm:prSet/>
      <dgm:spPr/>
      <dgm:t>
        <a:bodyPr/>
        <a:lstStyle/>
        <a:p>
          <a:endParaRPr lang="zh-TW" altLang="en-US" sz="1600"/>
        </a:p>
      </dgm:t>
    </dgm:pt>
    <dgm:pt modelId="{DC8B7EF9-AC90-4325-96A2-8CC73326827C}">
      <dgm:prSet phldrT="[文字]"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dirty="0"/>
        </a:p>
      </dgm:t>
    </dgm:pt>
    <dgm:pt modelId="{B6E8E589-CB0A-48D3-B59D-2B8DC606DD4E}" type="par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88C85A52-B146-4EB4-99D2-739088608FA5}" type="sibTrans" cxnId="{867E9C65-11FE-4D18-AC1C-FD69EDDEF635}">
      <dgm:prSet/>
      <dgm:spPr/>
      <dgm:t>
        <a:bodyPr/>
        <a:lstStyle/>
        <a:p>
          <a:endParaRPr lang="zh-TW" altLang="en-US" sz="1600"/>
        </a:p>
      </dgm:t>
    </dgm:pt>
    <dgm:pt modelId="{2D2D804B-852A-4CE2-8ED1-6D04EA2D5073}">
      <dgm:prSet custT="1"/>
      <dgm:spPr/>
      <dgm:t>
        <a:bodyPr/>
        <a:lstStyle/>
        <a:p>
          <a:r>
            <a:rPr lang="zh-TW" altLang="en-US" sz="1600" b="1" i="0" smtClean="0"/>
            <a:t>較被動，</a:t>
          </a:r>
          <a:r>
            <a:rPr lang="en-US" altLang="zh-TW" sz="1600" b="1" i="0" smtClean="0"/>
            <a:t/>
          </a:r>
          <a:br>
            <a:rPr lang="en-US" altLang="zh-TW" sz="1600" b="1" i="0" smtClean="0"/>
          </a:br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53E69ECB-7645-4221-9360-7975A7376DF6}" type="par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AC4078E7-46C1-4898-B534-9262B347FC3F}" type="sibTrans" cxnId="{D90792DC-3CE2-494C-96F9-91E5A7A793AA}">
      <dgm:prSet/>
      <dgm:spPr/>
      <dgm:t>
        <a:bodyPr/>
        <a:lstStyle/>
        <a:p>
          <a:endParaRPr lang="zh-TW" altLang="en-US" sz="1600"/>
        </a:p>
      </dgm:t>
    </dgm:pt>
    <dgm:pt modelId="{60D8EAE4-3DCB-455E-A0CE-B754A7B3A635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dirty="0"/>
        </a:p>
      </dgm:t>
    </dgm:pt>
    <dgm:pt modelId="{FDF668C1-1BE6-4575-8677-A8C62D1FA44A}" type="par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502A356A-9A80-4236-82CB-1D60E488731B}" type="sibTrans" cxnId="{29455078-9AD7-43A6-88A4-CAE13CE28E4D}">
      <dgm:prSet/>
      <dgm:spPr/>
      <dgm:t>
        <a:bodyPr/>
        <a:lstStyle/>
        <a:p>
          <a:endParaRPr lang="zh-TW" altLang="en-US" sz="1600"/>
        </a:p>
      </dgm:t>
    </dgm:pt>
    <dgm:pt modelId="{1C1CF649-DE84-4F25-AFB7-96E815296DB1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dirty="0"/>
        </a:p>
      </dgm:t>
    </dgm:pt>
    <dgm:pt modelId="{5AF29191-4F39-49D4-BF3F-1E4FF3F7F981}" type="par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60344BA5-6A0D-488B-8B55-194250B3B3D0}" type="sibTrans" cxnId="{68EC97E7-8335-4E4E-B3A6-32958588D901}">
      <dgm:prSet/>
      <dgm:spPr/>
      <dgm:t>
        <a:bodyPr/>
        <a:lstStyle/>
        <a:p>
          <a:endParaRPr lang="zh-TW" altLang="en-US" sz="1600"/>
        </a:p>
      </dgm:t>
    </dgm:pt>
    <dgm:pt modelId="{F49A9BC2-9938-45FD-9CC6-F712FE1405DB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dirty="0"/>
        </a:p>
      </dgm:t>
    </dgm:pt>
    <dgm:pt modelId="{18E6E261-B16D-4D43-BBD9-390A9F4A7911}" type="par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12831D87-E36E-468B-A28A-9634A6FB1495}" type="sibTrans" cxnId="{02F9DA7F-63CD-4F3A-9AD1-2DA77932AB99}">
      <dgm:prSet/>
      <dgm:spPr/>
      <dgm:t>
        <a:bodyPr/>
        <a:lstStyle/>
        <a:p>
          <a:endParaRPr lang="zh-TW" altLang="en-US" sz="1600"/>
        </a:p>
      </dgm:t>
    </dgm:pt>
    <dgm:pt modelId="{3D9CA72F-4B1F-4F6E-B5EC-38D23647DC4E}">
      <dgm:prSet custT="1"/>
      <dgm:spPr/>
      <dgm:t>
        <a:bodyPr/>
        <a:lstStyle/>
        <a:p>
          <a:r>
            <a:rPr lang="zh-TW" altLang="en-US" sz="1600" b="1" i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dirty="0"/>
        </a:p>
      </dgm:t>
    </dgm:pt>
    <dgm:pt modelId="{B72E1F01-C870-4269-8C94-5A195DCEBBCC}" type="par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63D37C0-A4E8-4F25-B4B9-4BDC4C09680A}" type="sibTrans" cxnId="{89FD908A-BBB2-412D-9E41-85F427AF03E7}">
      <dgm:prSet/>
      <dgm:spPr/>
      <dgm:t>
        <a:bodyPr/>
        <a:lstStyle/>
        <a:p>
          <a:endParaRPr lang="zh-TW" altLang="en-US" sz="1600"/>
        </a:p>
      </dgm:t>
    </dgm:pt>
    <dgm:pt modelId="{91B1A103-BB43-4215-B78A-991E1B00DFB4}">
      <dgm:prSet custT="1"/>
      <dgm:spPr/>
      <dgm:t>
        <a:bodyPr/>
        <a:lstStyle/>
        <a:p>
          <a:r>
            <a:rPr lang="zh-TW" altLang="en-US" sz="1600" b="1" i="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dirty="0"/>
        </a:p>
      </dgm:t>
    </dgm:pt>
    <dgm:pt modelId="{473A0578-F3BD-4A2C-BE64-48C4A5504166}" type="par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14A1202C-DB83-4C9F-972D-23CE34B533D8}" type="sibTrans" cxnId="{C9156B31-15AF-4E17-8956-3306ECACBDDB}">
      <dgm:prSet/>
      <dgm:spPr/>
      <dgm:t>
        <a:bodyPr/>
        <a:lstStyle/>
        <a:p>
          <a:endParaRPr lang="zh-TW" altLang="en-US" sz="1600"/>
        </a:p>
      </dgm:t>
    </dgm:pt>
    <dgm:pt modelId="{EA38DB7E-5CDD-429C-A181-BD5A2F12BE3D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改善人口急劇增加的問題</a:t>
          </a:r>
          <a:endParaRPr lang="zh-TW" altLang="en-US" sz="1600" dirty="0"/>
        </a:p>
      </dgm:t>
    </dgm:pt>
    <dgm:pt modelId="{02BDD131-CECC-4486-9B7B-F832FA79837B}" type="par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B534AC93-DA1E-414B-A1D2-4BC7A2E5EB6C}" type="sibTrans" cxnId="{6B370609-0729-40ED-B7A2-C4113BDD208D}">
      <dgm:prSet/>
      <dgm:spPr/>
      <dgm:t>
        <a:bodyPr/>
        <a:lstStyle/>
        <a:p>
          <a:endParaRPr lang="zh-TW" altLang="en-US" sz="1600"/>
        </a:p>
      </dgm:t>
    </dgm:pt>
    <dgm:pt modelId="{25EF08C5-49B9-4DA4-A2B8-7F26BBFB2F86}">
      <dgm:prSet custT="1"/>
      <dgm:spPr/>
      <dgm:t>
        <a:bodyPr/>
        <a:lstStyle/>
        <a:p>
          <a:endParaRPr lang="zh-TW" altLang="en-US" sz="1600" b="1" i="0" dirty="0"/>
        </a:p>
      </dgm:t>
    </dgm:pt>
    <dgm:pt modelId="{57635C6C-921C-4F95-B8C4-797CD2314462}" type="par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62A57810-051F-4441-A4AB-BBF483A88E2C}" type="sibTrans" cxnId="{DE39DB6C-2F2A-4CDE-B07B-97FE71FA94CD}">
      <dgm:prSet/>
      <dgm:spPr/>
      <dgm:t>
        <a:bodyPr/>
        <a:lstStyle/>
        <a:p>
          <a:endParaRPr lang="zh-TW" altLang="en-US" sz="1600"/>
        </a:p>
      </dgm:t>
    </dgm:pt>
    <dgm:pt modelId="{3A3CB6EF-9A27-4D5E-BA51-8ECF4F3FF049}">
      <dgm:prSet custT="1"/>
      <dgm:spPr/>
      <dgm:t>
        <a:bodyPr/>
        <a:lstStyle/>
        <a:p>
          <a:r>
            <a:rPr lang="zh-TW" altLang="en-US" sz="1600" b="1" i="0" smtClean="0">
              <a:latin typeface="+mn-ea"/>
            </a:rPr>
            <a:t>降低糧食需要</a:t>
          </a:r>
          <a:endParaRPr lang="zh-TW" altLang="en-US" sz="1600" dirty="0"/>
        </a:p>
      </dgm:t>
    </dgm:pt>
    <dgm:pt modelId="{F5297C87-2DB4-4AE4-88A6-1272A5D088EB}" type="par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9DF9B54-266D-4AF3-A0ED-D6574BDA4C22}" type="sibTrans" cxnId="{D3583E8B-FDF9-45F6-90D2-635EA63C13C6}">
      <dgm:prSet/>
      <dgm:spPr/>
      <dgm:t>
        <a:bodyPr/>
        <a:lstStyle/>
        <a:p>
          <a:endParaRPr lang="zh-TW" altLang="en-US" sz="1600"/>
        </a:p>
      </dgm:t>
    </dgm:pt>
    <dgm:pt modelId="{C6BBD633-CA67-4565-A697-48E5CE1D8E1E}">
      <dgm:prSet custT="1"/>
      <dgm:spPr/>
      <dgm:t>
        <a:bodyPr/>
        <a:lstStyle/>
        <a:p>
          <a:r>
            <a:rPr lang="zh-TW" altLang="en-US" sz="1600" b="1" i="0" smtClean="0"/>
            <a:t>實施需時</a:t>
          </a:r>
          <a:endParaRPr lang="zh-TW" altLang="en-US" sz="1600" b="1" i="0" dirty="0"/>
        </a:p>
      </dgm:t>
    </dgm:pt>
    <dgm:pt modelId="{D02735A3-3F25-4FE6-A3F9-394E247192C9}" type="par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3B1CFCE4-A72E-4C87-A964-04D946F8D6D2}" type="sibTrans" cxnId="{CD943AFF-4CEB-42B4-ACCF-3120EAF9123A}">
      <dgm:prSet/>
      <dgm:spPr/>
      <dgm:t>
        <a:bodyPr/>
        <a:lstStyle/>
        <a:p>
          <a:endParaRPr lang="zh-TW" altLang="en-US" sz="1600"/>
        </a:p>
      </dgm:t>
    </dgm:pt>
    <dgm:pt modelId="{1D522B3E-A3FB-44E9-9FFE-5CB5EDCC38D5}">
      <dgm:prSet custT="1"/>
      <dgm:spPr/>
      <dgm:t>
        <a:bodyPr/>
        <a:lstStyle/>
        <a:p>
          <a:r>
            <a:rPr lang="zh-TW" altLang="en-US" sz="1600" b="1" i="0" dirty="0" smtClean="0">
              <a:latin typeface="+mn-ea"/>
            </a:rPr>
            <a:t>刺激農業產量</a:t>
          </a:r>
          <a:endParaRPr lang="zh-TW" altLang="en-US" sz="1600" dirty="0"/>
        </a:p>
      </dgm:t>
    </dgm:pt>
    <dgm:pt modelId="{2B51C139-4755-414A-9179-E9744BBB796D}" type="sib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4D0107CB-17EC-4AC2-8569-12DDE7D0B741}" type="parTrans" cxnId="{124CDFC3-0717-4498-973B-9AF46D5ABD7D}">
      <dgm:prSet/>
      <dgm:spPr/>
      <dgm:t>
        <a:bodyPr/>
        <a:lstStyle/>
        <a:p>
          <a:endParaRPr lang="zh-TW" altLang="en-US" sz="1600"/>
        </a:p>
      </dgm:t>
    </dgm:pt>
    <dgm:pt modelId="{7FE25E37-03EE-4611-AB79-802FC92B9FCE}" type="pres">
      <dgm:prSet presAssocID="{6B8DFBA6-081F-4BCC-AC31-2CCCECCF3D3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3C211430-B131-4C9B-9686-F8AA7E1D1799}" type="pres">
      <dgm:prSet presAssocID="{CF690F46-D86B-4680-BFA9-B30BC2F1E097}" presName="hierRoot1" presStyleCnt="0"/>
      <dgm:spPr/>
    </dgm:pt>
    <dgm:pt modelId="{5973ABB7-5F16-4556-890F-BB8380885FE3}" type="pres">
      <dgm:prSet presAssocID="{CF690F46-D86B-4680-BFA9-B30BC2F1E097}" presName="composite" presStyleCnt="0"/>
      <dgm:spPr/>
    </dgm:pt>
    <dgm:pt modelId="{36304F73-4A78-449E-901D-020B40BDCE02}" type="pres">
      <dgm:prSet presAssocID="{CF690F46-D86B-4680-BFA9-B30BC2F1E09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5727426-CD38-4B02-A5E2-FBD779AAF50F}" type="pres">
      <dgm:prSet presAssocID="{CF690F46-D86B-4680-BFA9-B30BC2F1E097}" presName="text" presStyleLbl="fgAcc0" presStyleIdx="0" presStyleCnt="1" custScaleX="2658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C8A77B8-22D7-4824-BDED-0CBFD58CA561}" type="pres">
      <dgm:prSet presAssocID="{CF690F46-D86B-4680-BFA9-B30BC2F1E097}" presName="hierChild2" presStyleCnt="0"/>
      <dgm:spPr/>
    </dgm:pt>
    <dgm:pt modelId="{26B852BF-2E19-441C-B3E5-5CBB5EB6F119}" type="pres">
      <dgm:prSet presAssocID="{209846B9-FBD3-4A8D-9094-7AE043969DE2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0A5F5D7E-8122-4E9C-BF69-C6D81467B1CE}" type="pres">
      <dgm:prSet presAssocID="{E632B2D3-9AF7-4A82-AB4C-715A1433A6FC}" presName="hierRoot2" presStyleCnt="0"/>
      <dgm:spPr/>
    </dgm:pt>
    <dgm:pt modelId="{CF4559DC-8D21-436A-8256-CEDDBC13C7B2}" type="pres">
      <dgm:prSet presAssocID="{E632B2D3-9AF7-4A82-AB4C-715A1433A6FC}" presName="composite2" presStyleCnt="0"/>
      <dgm:spPr/>
    </dgm:pt>
    <dgm:pt modelId="{39AC6602-3A6B-4511-8F82-A2E3F59FB606}" type="pres">
      <dgm:prSet presAssocID="{E632B2D3-9AF7-4A82-AB4C-715A1433A6FC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EF30FF29-CA85-44D9-8E9D-5BB67D543FAB}" type="pres">
      <dgm:prSet presAssocID="{E632B2D3-9AF7-4A82-AB4C-715A1433A6FC}" presName="text2" presStyleLbl="fgAcc2" presStyleIdx="0" presStyleCnt="2" custScaleX="202164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4874203-AF44-4E97-A440-A55059501357}" type="pres">
      <dgm:prSet presAssocID="{E632B2D3-9AF7-4A82-AB4C-715A1433A6FC}" presName="hierChild3" presStyleCnt="0"/>
      <dgm:spPr/>
    </dgm:pt>
    <dgm:pt modelId="{52548783-5BAF-45F4-811E-3C85E9BF4215}" type="pres">
      <dgm:prSet presAssocID="{B1D59728-4996-47DD-824F-8FEB9C22EFC1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AEF1A87-ECF2-4507-860B-411D5EF4673F}" type="pres">
      <dgm:prSet presAssocID="{A125253B-1852-47E1-AE1A-BB8A37DC814D}" presName="hierRoot3" presStyleCnt="0"/>
      <dgm:spPr/>
    </dgm:pt>
    <dgm:pt modelId="{14D8BE9F-305C-4C63-81C9-ABD59456B6E7}" type="pres">
      <dgm:prSet presAssocID="{A125253B-1852-47E1-AE1A-BB8A37DC814D}" presName="composite3" presStyleCnt="0"/>
      <dgm:spPr/>
    </dgm:pt>
    <dgm:pt modelId="{EE4492B1-A0F7-426C-8980-905EC3C2E801}" type="pres">
      <dgm:prSet presAssocID="{A125253B-1852-47E1-AE1A-BB8A37DC814D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ED686698-E93C-42D4-AF9B-C87A51D5DD44}" type="pres">
      <dgm:prSet presAssocID="{A125253B-1852-47E1-AE1A-BB8A37DC814D}" presName="text3" presStyleLbl="fgAcc3" presStyleIdx="0" presStyleCnt="3" custScaleX="28089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124F682-E3AA-446E-8B3B-7DFB92D17882}" type="pres">
      <dgm:prSet presAssocID="{A125253B-1852-47E1-AE1A-BB8A37DC814D}" presName="hierChild4" presStyleCnt="0"/>
      <dgm:spPr/>
    </dgm:pt>
    <dgm:pt modelId="{B47FAF1B-AFA6-486C-8835-3AB4C3D136A3}" type="pres">
      <dgm:prSet presAssocID="{B0909649-975D-43BF-A686-8ADAFDC050CD}" presName="Name23" presStyleLbl="parChTrans1D4" presStyleIdx="0" presStyleCnt="14"/>
      <dgm:spPr/>
      <dgm:t>
        <a:bodyPr/>
        <a:lstStyle/>
        <a:p>
          <a:endParaRPr lang="zh-TW" altLang="en-US"/>
        </a:p>
      </dgm:t>
    </dgm:pt>
    <dgm:pt modelId="{F7FBB3D9-C594-4FD8-86F5-B539519419FC}" type="pres">
      <dgm:prSet presAssocID="{45CF225D-83CF-45C1-8FF8-05A6206F42F7}" presName="hierRoot4" presStyleCnt="0"/>
      <dgm:spPr/>
    </dgm:pt>
    <dgm:pt modelId="{D78216F4-309A-474E-8DA4-8CF8CD273E90}" type="pres">
      <dgm:prSet presAssocID="{45CF225D-83CF-45C1-8FF8-05A6206F42F7}" presName="composite4" presStyleCnt="0"/>
      <dgm:spPr/>
    </dgm:pt>
    <dgm:pt modelId="{D5335516-8377-41B4-8B72-B5800F2D7659}" type="pres">
      <dgm:prSet presAssocID="{45CF225D-83CF-45C1-8FF8-05A6206F42F7}" presName="background4" presStyleLbl="node4" presStyleIdx="0" presStyleCnt="14"/>
      <dgm:spPr/>
    </dgm:pt>
    <dgm:pt modelId="{05A5CC66-A99C-484A-A2BC-68B020AAC1A2}" type="pres">
      <dgm:prSet presAssocID="{45CF225D-83CF-45C1-8FF8-05A6206F42F7}" presName="text4" presStyleLbl="fgAcc4" presStyleIdx="0" presStyleCnt="14" custScaleX="213886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47E72F9-0A10-41B6-A7CC-4440AA02ABD7}" type="pres">
      <dgm:prSet presAssocID="{45CF225D-83CF-45C1-8FF8-05A6206F42F7}" presName="hierChild5" presStyleCnt="0"/>
      <dgm:spPr/>
    </dgm:pt>
    <dgm:pt modelId="{CC6D4E43-EB6B-4174-B94E-750C83824C83}" type="pres">
      <dgm:prSet presAssocID="{B6E8E589-CB0A-48D3-B59D-2B8DC606DD4E}" presName="Name23" presStyleLbl="parChTrans1D4" presStyleIdx="1" presStyleCnt="14"/>
      <dgm:spPr/>
      <dgm:t>
        <a:bodyPr/>
        <a:lstStyle/>
        <a:p>
          <a:endParaRPr lang="zh-TW" altLang="en-US"/>
        </a:p>
      </dgm:t>
    </dgm:pt>
    <dgm:pt modelId="{F6D09DAA-AF1A-465A-B2E5-06DDEE872DFE}" type="pres">
      <dgm:prSet presAssocID="{DC8B7EF9-AC90-4325-96A2-8CC73326827C}" presName="hierRoot4" presStyleCnt="0"/>
      <dgm:spPr/>
    </dgm:pt>
    <dgm:pt modelId="{4011E81D-0BE2-4A40-85D4-236A58CABFFB}" type="pres">
      <dgm:prSet presAssocID="{DC8B7EF9-AC90-4325-96A2-8CC73326827C}" presName="composite4" presStyleCnt="0"/>
      <dgm:spPr/>
    </dgm:pt>
    <dgm:pt modelId="{EF6C0C54-A1C6-4ED7-82D5-CF06A0209CCB}" type="pres">
      <dgm:prSet presAssocID="{DC8B7EF9-AC90-4325-96A2-8CC73326827C}" presName="background4" presStyleLbl="node4" presStyleIdx="1" presStyleCnt="14"/>
      <dgm:spPr/>
    </dgm:pt>
    <dgm:pt modelId="{D3EBB64A-135C-4086-A721-AA0018E51362}" type="pres">
      <dgm:prSet presAssocID="{DC8B7EF9-AC90-4325-96A2-8CC73326827C}" presName="text4" presStyleLbl="fgAcc4" presStyleIdx="1" presStyleCnt="14" custScaleX="15842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5A48EA2-8525-4FB2-9A10-6258AD409E28}" type="pres">
      <dgm:prSet presAssocID="{DC8B7EF9-AC90-4325-96A2-8CC73326827C}" presName="hierChild5" presStyleCnt="0"/>
      <dgm:spPr/>
    </dgm:pt>
    <dgm:pt modelId="{DFC20F6F-655C-41CE-A4DB-AB9BE52E48CD}" type="pres">
      <dgm:prSet presAssocID="{13FB23BA-6077-4D38-82DD-AB3472E2A2E1}" presName="Name23" presStyleLbl="parChTrans1D4" presStyleIdx="2" presStyleCnt="14"/>
      <dgm:spPr/>
      <dgm:t>
        <a:bodyPr/>
        <a:lstStyle/>
        <a:p>
          <a:endParaRPr lang="zh-TW" altLang="en-US"/>
        </a:p>
      </dgm:t>
    </dgm:pt>
    <dgm:pt modelId="{A7C079ED-5AC6-4ED6-ADD7-2611C00B653A}" type="pres">
      <dgm:prSet presAssocID="{0FC09D43-B688-4F7E-BA58-E8D7583A52DE}" presName="hierRoot4" presStyleCnt="0"/>
      <dgm:spPr/>
    </dgm:pt>
    <dgm:pt modelId="{9C8DFE46-04A3-4D5C-93D9-30B57DC77A79}" type="pres">
      <dgm:prSet presAssocID="{0FC09D43-B688-4F7E-BA58-E8D7583A52DE}" presName="composite4" presStyleCnt="0"/>
      <dgm:spPr/>
    </dgm:pt>
    <dgm:pt modelId="{CDB052EB-8314-487A-B0BB-58BEDF82349F}" type="pres">
      <dgm:prSet presAssocID="{0FC09D43-B688-4F7E-BA58-E8D7583A52DE}" presName="background4" presStyleLbl="node4" presStyleIdx="2" presStyleCnt="14"/>
      <dgm:spPr/>
    </dgm:pt>
    <dgm:pt modelId="{8D4534C3-0096-475D-A29B-E74763D98028}" type="pres">
      <dgm:prSet presAssocID="{0FC09D43-B688-4F7E-BA58-E8D7583A52DE}" presName="text4" presStyleLbl="fgAcc4" presStyleIdx="2" presStyleCnt="14" custScaleX="15240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8A2614D-7E5E-443E-81B6-EEEC76B0FBC6}" type="pres">
      <dgm:prSet presAssocID="{0FC09D43-B688-4F7E-BA58-E8D7583A52DE}" presName="hierChild5" presStyleCnt="0"/>
      <dgm:spPr/>
    </dgm:pt>
    <dgm:pt modelId="{09E6D636-42B8-4FB8-95BD-D71107572AF6}" type="pres">
      <dgm:prSet presAssocID="{53E69ECB-7645-4221-9360-7975A7376DF6}" presName="Name23" presStyleLbl="parChTrans1D4" presStyleIdx="3" presStyleCnt="14"/>
      <dgm:spPr/>
      <dgm:t>
        <a:bodyPr/>
        <a:lstStyle/>
        <a:p>
          <a:endParaRPr lang="zh-TW" altLang="en-US"/>
        </a:p>
      </dgm:t>
    </dgm:pt>
    <dgm:pt modelId="{509ACC12-E852-4450-B3DE-0EADD62262A5}" type="pres">
      <dgm:prSet presAssocID="{2D2D804B-852A-4CE2-8ED1-6D04EA2D5073}" presName="hierRoot4" presStyleCnt="0"/>
      <dgm:spPr/>
    </dgm:pt>
    <dgm:pt modelId="{5729FC37-5F38-4C80-B5C7-94FC392C3B15}" type="pres">
      <dgm:prSet presAssocID="{2D2D804B-852A-4CE2-8ED1-6D04EA2D5073}" presName="composite4" presStyleCnt="0"/>
      <dgm:spPr/>
    </dgm:pt>
    <dgm:pt modelId="{CA5607A3-F4F8-4135-89C1-4FB4DE69F4B6}" type="pres">
      <dgm:prSet presAssocID="{2D2D804B-852A-4CE2-8ED1-6D04EA2D5073}" presName="background4" presStyleLbl="node4" presStyleIdx="3" presStyleCnt="14"/>
      <dgm:spPr/>
    </dgm:pt>
    <dgm:pt modelId="{418F7E7F-D61D-4F82-A6AD-C4044CF9462F}" type="pres">
      <dgm:prSet presAssocID="{2D2D804B-852A-4CE2-8ED1-6D04EA2D5073}" presName="text4" presStyleLbl="fgAcc4" presStyleIdx="3" presStyleCnt="14" custScaleX="137971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A2E53AD-8342-497E-A18F-2A16C8DC505B}" type="pres">
      <dgm:prSet presAssocID="{2D2D804B-852A-4CE2-8ED1-6D04EA2D5073}" presName="hierChild5" presStyleCnt="0"/>
      <dgm:spPr/>
    </dgm:pt>
    <dgm:pt modelId="{49047BCC-7A3C-42FF-BA6B-316B50A66DDB}" type="pres">
      <dgm:prSet presAssocID="{CB6E22DA-D96D-49FC-AAA4-B1047C571B8C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B19D03B2-8EB0-4058-902D-6E62AA66122D}" type="pres">
      <dgm:prSet presAssocID="{A98FBD61-D80E-4296-9234-B7B4D3AA8191}" presName="hierRoot3" presStyleCnt="0"/>
      <dgm:spPr/>
    </dgm:pt>
    <dgm:pt modelId="{82560BA3-94BC-4323-B114-FFC91EEB53EB}" type="pres">
      <dgm:prSet presAssocID="{A98FBD61-D80E-4296-9234-B7B4D3AA8191}" presName="composite3" presStyleCnt="0"/>
      <dgm:spPr/>
    </dgm:pt>
    <dgm:pt modelId="{81BF3B7D-9D2A-448D-8C28-97995F5D834A}" type="pres">
      <dgm:prSet presAssocID="{A98FBD61-D80E-4296-9234-B7B4D3AA8191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7F09CDF-72D2-4FEA-9336-8902579F3FE1}" type="pres">
      <dgm:prSet presAssocID="{A98FBD61-D80E-4296-9234-B7B4D3AA8191}" presName="text3" presStyleLbl="fgAcc3" presStyleIdx="1" presStyleCnt="3" custScaleX="17937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484FDA-30E9-4038-88E7-D06D037EC04C}" type="pres">
      <dgm:prSet presAssocID="{A98FBD61-D80E-4296-9234-B7B4D3AA8191}" presName="hierChild4" presStyleCnt="0"/>
      <dgm:spPr/>
    </dgm:pt>
    <dgm:pt modelId="{6FC7FED4-D0E6-4251-9F5D-90DF60E86BAF}" type="pres">
      <dgm:prSet presAssocID="{02BDD131-CECC-4486-9B7B-F832FA79837B}" presName="Name23" presStyleLbl="parChTrans1D4" presStyleIdx="4" presStyleCnt="14"/>
      <dgm:spPr/>
      <dgm:t>
        <a:bodyPr/>
        <a:lstStyle/>
        <a:p>
          <a:endParaRPr lang="zh-TW" altLang="en-US"/>
        </a:p>
      </dgm:t>
    </dgm:pt>
    <dgm:pt modelId="{3A5337C7-AEA4-44B1-9CCE-5D3CB05F2D19}" type="pres">
      <dgm:prSet presAssocID="{EA38DB7E-5CDD-429C-A181-BD5A2F12BE3D}" presName="hierRoot4" presStyleCnt="0"/>
      <dgm:spPr/>
    </dgm:pt>
    <dgm:pt modelId="{B24B7968-31AE-41CD-BFB6-2A1044830E0A}" type="pres">
      <dgm:prSet presAssocID="{EA38DB7E-5CDD-429C-A181-BD5A2F12BE3D}" presName="composite4" presStyleCnt="0"/>
      <dgm:spPr/>
    </dgm:pt>
    <dgm:pt modelId="{FD316A6C-80C5-450F-9634-4047B2769A90}" type="pres">
      <dgm:prSet presAssocID="{EA38DB7E-5CDD-429C-A181-BD5A2F12BE3D}" presName="background4" presStyleLbl="node4" presStyleIdx="4" presStyleCnt="14"/>
      <dgm:spPr/>
    </dgm:pt>
    <dgm:pt modelId="{7223F445-D2BF-4B3E-9C18-6C4F16F49677}" type="pres">
      <dgm:prSet presAssocID="{EA38DB7E-5CDD-429C-A181-BD5A2F12BE3D}" presName="text4" presStyleLbl="fgAcc4" presStyleIdx="4" presStyleCnt="14" custScaleX="1041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AB94C1B-AE6D-47BD-9834-714B4E71A192}" type="pres">
      <dgm:prSet presAssocID="{EA38DB7E-5CDD-429C-A181-BD5A2F12BE3D}" presName="hierChild5" presStyleCnt="0"/>
      <dgm:spPr/>
    </dgm:pt>
    <dgm:pt modelId="{50AE9458-6B04-435A-8C43-A43E03BE5E19}" type="pres">
      <dgm:prSet presAssocID="{F5297C87-2DB4-4AE4-88A6-1272A5D088EB}" presName="Name23" presStyleLbl="parChTrans1D4" presStyleIdx="5" presStyleCnt="14"/>
      <dgm:spPr/>
      <dgm:t>
        <a:bodyPr/>
        <a:lstStyle/>
        <a:p>
          <a:endParaRPr lang="zh-TW" altLang="en-US"/>
        </a:p>
      </dgm:t>
    </dgm:pt>
    <dgm:pt modelId="{94E70DC8-0052-4ED9-AC1B-A9BAFA625336}" type="pres">
      <dgm:prSet presAssocID="{3A3CB6EF-9A27-4D5E-BA51-8ECF4F3FF049}" presName="hierRoot4" presStyleCnt="0"/>
      <dgm:spPr/>
    </dgm:pt>
    <dgm:pt modelId="{F186A03C-708F-4962-9EA1-3F415E3D7779}" type="pres">
      <dgm:prSet presAssocID="{3A3CB6EF-9A27-4D5E-BA51-8ECF4F3FF049}" presName="composite4" presStyleCnt="0"/>
      <dgm:spPr/>
    </dgm:pt>
    <dgm:pt modelId="{986F59C3-1C60-4361-9E18-549456BB90BB}" type="pres">
      <dgm:prSet presAssocID="{3A3CB6EF-9A27-4D5E-BA51-8ECF4F3FF049}" presName="background4" presStyleLbl="node4" presStyleIdx="5" presStyleCnt="14"/>
      <dgm:spPr/>
    </dgm:pt>
    <dgm:pt modelId="{4E90C2F8-DED3-49D9-90A1-0D449BDF3A02}" type="pres">
      <dgm:prSet presAssocID="{3A3CB6EF-9A27-4D5E-BA51-8ECF4F3FF049}" presName="text4" presStyleLbl="fgAcc4" presStyleIdx="5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EEAB5-939B-4C2C-8192-475CC5D20448}" type="pres">
      <dgm:prSet presAssocID="{3A3CB6EF-9A27-4D5E-BA51-8ECF4F3FF049}" presName="hierChild5" presStyleCnt="0"/>
      <dgm:spPr/>
    </dgm:pt>
    <dgm:pt modelId="{C1B09F67-CA74-47BD-BCE5-4E2CEEEE40B4}" type="pres">
      <dgm:prSet presAssocID="{57635C6C-921C-4F95-B8C4-797CD2314462}" presName="Name23" presStyleLbl="parChTrans1D4" presStyleIdx="6" presStyleCnt="14"/>
      <dgm:spPr/>
      <dgm:t>
        <a:bodyPr/>
        <a:lstStyle/>
        <a:p>
          <a:endParaRPr lang="zh-TW" altLang="en-US"/>
        </a:p>
      </dgm:t>
    </dgm:pt>
    <dgm:pt modelId="{25A26576-F7C9-4629-966E-2833C7A0991A}" type="pres">
      <dgm:prSet presAssocID="{25EF08C5-49B9-4DA4-A2B8-7F26BBFB2F86}" presName="hierRoot4" presStyleCnt="0"/>
      <dgm:spPr/>
    </dgm:pt>
    <dgm:pt modelId="{64151A48-EF48-47DB-9848-8B4BC63E5633}" type="pres">
      <dgm:prSet presAssocID="{25EF08C5-49B9-4DA4-A2B8-7F26BBFB2F86}" presName="composite4" presStyleCnt="0"/>
      <dgm:spPr/>
    </dgm:pt>
    <dgm:pt modelId="{8A9C1EA5-4F75-4A9D-B9CF-6B0692F0AE20}" type="pres">
      <dgm:prSet presAssocID="{25EF08C5-49B9-4DA4-A2B8-7F26BBFB2F86}" presName="background4" presStyleLbl="node4" presStyleIdx="6" presStyleCnt="14"/>
      <dgm:spPr/>
    </dgm:pt>
    <dgm:pt modelId="{16319094-3AF6-4CA2-95E1-5519517ACC28}" type="pres">
      <dgm:prSet presAssocID="{25EF08C5-49B9-4DA4-A2B8-7F26BBFB2F86}" presName="text4" presStyleLbl="fgAcc4" presStyleIdx="6" presStyleCnt="14" custScaleX="17492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AD79807-3E81-47E4-A92A-E5AE69EB43AD}" type="pres">
      <dgm:prSet presAssocID="{25EF08C5-49B9-4DA4-A2B8-7F26BBFB2F86}" presName="hierChild5" presStyleCnt="0"/>
      <dgm:spPr/>
    </dgm:pt>
    <dgm:pt modelId="{C29189F3-8524-480E-8730-7AA6CB32AFE9}" type="pres">
      <dgm:prSet presAssocID="{D02735A3-3F25-4FE6-A3F9-394E247192C9}" presName="Name23" presStyleLbl="parChTrans1D4" presStyleIdx="7" presStyleCnt="14"/>
      <dgm:spPr/>
      <dgm:t>
        <a:bodyPr/>
        <a:lstStyle/>
        <a:p>
          <a:endParaRPr lang="zh-TW" altLang="en-US"/>
        </a:p>
      </dgm:t>
    </dgm:pt>
    <dgm:pt modelId="{258CD197-5F4B-4906-8D92-9A84F2E60C60}" type="pres">
      <dgm:prSet presAssocID="{C6BBD633-CA67-4565-A697-48E5CE1D8E1E}" presName="hierRoot4" presStyleCnt="0"/>
      <dgm:spPr/>
    </dgm:pt>
    <dgm:pt modelId="{9A89E29F-8B1B-4232-865F-D3C1335A358F}" type="pres">
      <dgm:prSet presAssocID="{C6BBD633-CA67-4565-A697-48E5CE1D8E1E}" presName="composite4" presStyleCnt="0"/>
      <dgm:spPr/>
    </dgm:pt>
    <dgm:pt modelId="{D378FDFF-FD41-41A3-8D97-5AED81CD2F38}" type="pres">
      <dgm:prSet presAssocID="{C6BBD633-CA67-4565-A697-48E5CE1D8E1E}" presName="background4" presStyleLbl="node4" presStyleIdx="7" presStyleCnt="14"/>
      <dgm:spPr/>
    </dgm:pt>
    <dgm:pt modelId="{B58F46A5-9CAE-475F-8DF2-E5DC600EEEC7}" type="pres">
      <dgm:prSet presAssocID="{C6BBD633-CA67-4565-A697-48E5CE1D8E1E}" presName="text4" presStyleLbl="fgAcc4" presStyleIdx="7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6426EA4-9BE3-4309-8C7C-D34D89B218CE}" type="pres">
      <dgm:prSet presAssocID="{C6BBD633-CA67-4565-A697-48E5CE1D8E1E}" presName="hierChild5" presStyleCnt="0"/>
      <dgm:spPr/>
    </dgm:pt>
    <dgm:pt modelId="{1B732E41-1EDD-47A0-8583-A9ECA560E3CD}" type="pres">
      <dgm:prSet presAssocID="{62203C2E-513C-4320-89AF-BC5889DD754A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888357DD-06E2-4631-9DF8-3C89633B82A7}" type="pres">
      <dgm:prSet presAssocID="{EBD50106-7A8C-4727-A66F-5BEF085E8B7B}" presName="hierRoot2" presStyleCnt="0"/>
      <dgm:spPr/>
    </dgm:pt>
    <dgm:pt modelId="{96A0D78E-7F93-40BC-87D2-7F8364A8806B}" type="pres">
      <dgm:prSet presAssocID="{EBD50106-7A8C-4727-A66F-5BEF085E8B7B}" presName="composite2" presStyleCnt="0"/>
      <dgm:spPr/>
    </dgm:pt>
    <dgm:pt modelId="{78F23076-FD19-401D-97B5-AA817DE568D4}" type="pres">
      <dgm:prSet presAssocID="{EBD50106-7A8C-4727-A66F-5BEF085E8B7B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477C9523-3C44-438C-834C-BC42FF52DFA2}" type="pres">
      <dgm:prSet presAssocID="{EBD50106-7A8C-4727-A66F-5BEF085E8B7B}" presName="text2" presStyleLbl="fgAcc2" presStyleIdx="1" presStyleCnt="2" custScaleX="211546" custScaleY="689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5D17E9D-BE5D-48DA-A9D8-AB2E4F1B47F8}" type="pres">
      <dgm:prSet presAssocID="{EBD50106-7A8C-4727-A66F-5BEF085E8B7B}" presName="hierChild3" presStyleCnt="0"/>
      <dgm:spPr/>
    </dgm:pt>
    <dgm:pt modelId="{AA42CEA6-7C97-4910-86DA-6DD388AB4AFE}" type="pres">
      <dgm:prSet presAssocID="{242DEE22-4076-4254-A5C4-BE9BD475AEEF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D4259BD9-8CCF-418C-9FE2-779E8D10AF98}" type="pres">
      <dgm:prSet presAssocID="{7427B028-24CF-47CE-BF70-899F7CBA37EE}" presName="hierRoot3" presStyleCnt="0"/>
      <dgm:spPr/>
    </dgm:pt>
    <dgm:pt modelId="{FA88316D-2142-46B8-B42E-99A1D11A6626}" type="pres">
      <dgm:prSet presAssocID="{7427B028-24CF-47CE-BF70-899F7CBA37EE}" presName="composite3" presStyleCnt="0"/>
      <dgm:spPr/>
    </dgm:pt>
    <dgm:pt modelId="{E839BAAB-257F-407A-BF1C-7B8C29A5FA30}" type="pres">
      <dgm:prSet presAssocID="{7427B028-24CF-47CE-BF70-899F7CBA37EE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6970225-CAA1-4D5D-8FB6-F04C143E2E5A}" type="pres">
      <dgm:prSet presAssocID="{7427B028-24CF-47CE-BF70-899F7CBA37EE}" presName="text3" presStyleLbl="fgAcc3" presStyleIdx="2" presStyleCnt="3" custScaleX="286533" custScaleY="1382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19A1FC8-9048-430B-BA44-0D94D304B6DC}" type="pres">
      <dgm:prSet presAssocID="{7427B028-24CF-47CE-BF70-899F7CBA37EE}" presName="hierChild4" presStyleCnt="0"/>
      <dgm:spPr/>
    </dgm:pt>
    <dgm:pt modelId="{54236883-5D9E-410C-9E75-2F5D89E47AEE}" type="pres">
      <dgm:prSet presAssocID="{4D0107CB-17EC-4AC2-8569-12DDE7D0B741}" presName="Name23" presStyleLbl="parChTrans1D4" presStyleIdx="8" presStyleCnt="14"/>
      <dgm:spPr/>
      <dgm:t>
        <a:bodyPr/>
        <a:lstStyle/>
        <a:p>
          <a:endParaRPr lang="zh-TW" altLang="en-US"/>
        </a:p>
      </dgm:t>
    </dgm:pt>
    <dgm:pt modelId="{8C4E2320-3442-444F-B06F-867D05E83EFD}" type="pres">
      <dgm:prSet presAssocID="{1D522B3E-A3FB-44E9-9FFE-5CB5EDCC38D5}" presName="hierRoot4" presStyleCnt="0"/>
      <dgm:spPr/>
    </dgm:pt>
    <dgm:pt modelId="{2A2DEC33-A3BD-45D6-AE51-EE82DB46AB76}" type="pres">
      <dgm:prSet presAssocID="{1D522B3E-A3FB-44E9-9FFE-5CB5EDCC38D5}" presName="composite4" presStyleCnt="0"/>
      <dgm:spPr/>
    </dgm:pt>
    <dgm:pt modelId="{648C91D4-E4CF-4190-B683-EBB5A90DAD6B}" type="pres">
      <dgm:prSet presAssocID="{1D522B3E-A3FB-44E9-9FFE-5CB5EDCC38D5}" presName="background4" presStyleLbl="node4" presStyleIdx="8" presStyleCnt="14"/>
      <dgm:spPr/>
    </dgm:pt>
    <dgm:pt modelId="{F6BF9D7E-11EA-415A-AB53-DD7CC62447D0}" type="pres">
      <dgm:prSet presAssocID="{1D522B3E-A3FB-44E9-9FFE-5CB5EDCC38D5}" presName="text4" presStyleLbl="fgAcc4" presStyleIdx="8" presStyleCnt="14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BB7BB75-5C4E-4216-9360-368214858026}" type="pres">
      <dgm:prSet presAssocID="{1D522B3E-A3FB-44E9-9FFE-5CB5EDCC38D5}" presName="hierChild5" presStyleCnt="0"/>
      <dgm:spPr/>
    </dgm:pt>
    <dgm:pt modelId="{E440E01A-F8E2-4119-9745-E94CB90BEC9B}" type="pres">
      <dgm:prSet presAssocID="{18E6E261-B16D-4D43-BBD9-390A9F4A7911}" presName="Name23" presStyleLbl="parChTrans1D4" presStyleIdx="9" presStyleCnt="14"/>
      <dgm:spPr/>
      <dgm:t>
        <a:bodyPr/>
        <a:lstStyle/>
        <a:p>
          <a:endParaRPr lang="zh-TW" altLang="en-US"/>
        </a:p>
      </dgm:t>
    </dgm:pt>
    <dgm:pt modelId="{21A674D1-CFC5-4114-812B-FD5992D5CA34}" type="pres">
      <dgm:prSet presAssocID="{F49A9BC2-9938-45FD-9CC6-F712FE1405DB}" presName="hierRoot4" presStyleCnt="0"/>
      <dgm:spPr/>
    </dgm:pt>
    <dgm:pt modelId="{6FBD401B-0A6E-423E-BBA0-009B7710A722}" type="pres">
      <dgm:prSet presAssocID="{F49A9BC2-9938-45FD-9CC6-F712FE1405DB}" presName="composite4" presStyleCnt="0"/>
      <dgm:spPr/>
    </dgm:pt>
    <dgm:pt modelId="{A485B4FA-7F7C-4314-A688-FF245CB44973}" type="pres">
      <dgm:prSet presAssocID="{F49A9BC2-9938-45FD-9CC6-F712FE1405DB}" presName="background4" presStyleLbl="node4" presStyleIdx="9" presStyleCnt="14"/>
      <dgm:spPr/>
    </dgm:pt>
    <dgm:pt modelId="{0A3AF056-620D-4AE5-9EFE-6A1BD16F38AB}" type="pres">
      <dgm:prSet presAssocID="{F49A9BC2-9938-45FD-9CC6-F712FE1405DB}" presName="text4" presStyleLbl="fgAcc4" presStyleIdx="9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C8E41EE-98D3-4F4A-91D8-3923BAA85D06}" type="pres">
      <dgm:prSet presAssocID="{F49A9BC2-9938-45FD-9CC6-F712FE1405DB}" presName="hierChild5" presStyleCnt="0"/>
      <dgm:spPr/>
    </dgm:pt>
    <dgm:pt modelId="{B15F0D85-3D62-463A-B617-CF52AE654D4F}" type="pres">
      <dgm:prSet presAssocID="{FDF668C1-1BE6-4575-8677-A8C62D1FA44A}" presName="Name23" presStyleLbl="parChTrans1D4" presStyleIdx="10" presStyleCnt="14"/>
      <dgm:spPr/>
      <dgm:t>
        <a:bodyPr/>
        <a:lstStyle/>
        <a:p>
          <a:endParaRPr lang="zh-TW" altLang="en-US"/>
        </a:p>
      </dgm:t>
    </dgm:pt>
    <dgm:pt modelId="{6FEA413C-372E-488B-A7BF-FD9787006FFA}" type="pres">
      <dgm:prSet presAssocID="{60D8EAE4-3DCB-455E-A0CE-B754A7B3A635}" presName="hierRoot4" presStyleCnt="0"/>
      <dgm:spPr/>
    </dgm:pt>
    <dgm:pt modelId="{B9F2FA8D-D662-4CCA-B7BF-2FF9FD3807CC}" type="pres">
      <dgm:prSet presAssocID="{60D8EAE4-3DCB-455E-A0CE-B754A7B3A635}" presName="composite4" presStyleCnt="0"/>
      <dgm:spPr/>
    </dgm:pt>
    <dgm:pt modelId="{608E0578-F158-48BF-8A61-33C8A524B5E2}" type="pres">
      <dgm:prSet presAssocID="{60D8EAE4-3DCB-455E-A0CE-B754A7B3A635}" presName="background4" presStyleLbl="node4" presStyleIdx="10" presStyleCnt="14"/>
      <dgm:spPr/>
    </dgm:pt>
    <dgm:pt modelId="{120EBAE5-C848-452A-A181-6D869C10AE4C}" type="pres">
      <dgm:prSet presAssocID="{60D8EAE4-3DCB-455E-A0CE-B754A7B3A635}" presName="text4" presStyleLbl="fgAcc4" presStyleIdx="10" presStyleCnt="14" custScaleX="121298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6D2767-5EAB-4AA7-847F-8D0563210893}" type="pres">
      <dgm:prSet presAssocID="{60D8EAE4-3DCB-455E-A0CE-B754A7B3A635}" presName="hierChild5" presStyleCnt="0"/>
      <dgm:spPr/>
    </dgm:pt>
    <dgm:pt modelId="{B56D21AC-CD51-48EF-A6C1-27D6C9A452AE}" type="pres">
      <dgm:prSet presAssocID="{B72E1F01-C870-4269-8C94-5A195DCEBBCC}" presName="Name23" presStyleLbl="parChTrans1D4" presStyleIdx="11" presStyleCnt="14"/>
      <dgm:spPr/>
      <dgm:t>
        <a:bodyPr/>
        <a:lstStyle/>
        <a:p>
          <a:endParaRPr lang="zh-TW" altLang="en-US"/>
        </a:p>
      </dgm:t>
    </dgm:pt>
    <dgm:pt modelId="{70879457-AAF6-4C89-A099-936F030F49CB}" type="pres">
      <dgm:prSet presAssocID="{3D9CA72F-4B1F-4F6E-B5EC-38D23647DC4E}" presName="hierRoot4" presStyleCnt="0"/>
      <dgm:spPr/>
    </dgm:pt>
    <dgm:pt modelId="{C6A7A4A0-EE48-45B3-BBAA-3A466DB325EC}" type="pres">
      <dgm:prSet presAssocID="{3D9CA72F-4B1F-4F6E-B5EC-38D23647DC4E}" presName="composite4" presStyleCnt="0"/>
      <dgm:spPr/>
    </dgm:pt>
    <dgm:pt modelId="{FAE8156E-52C7-44AF-B7DE-9B678A73B843}" type="pres">
      <dgm:prSet presAssocID="{3D9CA72F-4B1F-4F6E-B5EC-38D23647DC4E}" presName="background4" presStyleLbl="node4" presStyleIdx="11" presStyleCnt="14"/>
      <dgm:spPr/>
    </dgm:pt>
    <dgm:pt modelId="{28ECE446-E129-4B64-AAA5-61F0ECE84117}" type="pres">
      <dgm:prSet presAssocID="{3D9CA72F-4B1F-4F6E-B5EC-38D23647DC4E}" presName="text4" presStyleLbl="fgAcc4" presStyleIdx="11" presStyleCnt="14" custScaleY="11554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E5E60F9-5B7C-4459-8CC7-AAD063936A60}" type="pres">
      <dgm:prSet presAssocID="{3D9CA72F-4B1F-4F6E-B5EC-38D23647DC4E}" presName="hierChild5" presStyleCnt="0"/>
      <dgm:spPr/>
    </dgm:pt>
    <dgm:pt modelId="{51C789B0-6B90-45F4-9AAD-F673EF2C380F}" type="pres">
      <dgm:prSet presAssocID="{5AF29191-4F39-49D4-BF3F-1E4FF3F7F981}" presName="Name23" presStyleLbl="parChTrans1D4" presStyleIdx="12" presStyleCnt="14"/>
      <dgm:spPr/>
      <dgm:t>
        <a:bodyPr/>
        <a:lstStyle/>
        <a:p>
          <a:endParaRPr lang="zh-TW" altLang="en-US"/>
        </a:p>
      </dgm:t>
    </dgm:pt>
    <dgm:pt modelId="{071D343B-8519-40A7-BCF2-3C765E8ECF41}" type="pres">
      <dgm:prSet presAssocID="{1C1CF649-DE84-4F25-AFB7-96E815296DB1}" presName="hierRoot4" presStyleCnt="0"/>
      <dgm:spPr/>
    </dgm:pt>
    <dgm:pt modelId="{1CB19043-FFAE-433E-A0EF-47488F695A0E}" type="pres">
      <dgm:prSet presAssocID="{1C1CF649-DE84-4F25-AFB7-96E815296DB1}" presName="composite4" presStyleCnt="0"/>
      <dgm:spPr/>
    </dgm:pt>
    <dgm:pt modelId="{327AC5CE-2DF6-4423-A095-2AE1E8C0696E}" type="pres">
      <dgm:prSet presAssocID="{1C1CF649-DE84-4F25-AFB7-96E815296DB1}" presName="background4" presStyleLbl="node4" presStyleIdx="12" presStyleCnt="14"/>
      <dgm:spPr/>
    </dgm:pt>
    <dgm:pt modelId="{CD486104-322B-4BA5-AAA0-86C88448ED1A}" type="pres">
      <dgm:prSet presAssocID="{1C1CF649-DE84-4F25-AFB7-96E815296DB1}" presName="text4" presStyleLbl="fgAcc4" presStyleIdx="12" presStyleCnt="14" custScaleX="125093" custScaleY="16179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1669068-194D-4359-AB1F-61D78871F454}" type="pres">
      <dgm:prSet presAssocID="{1C1CF649-DE84-4F25-AFB7-96E815296DB1}" presName="hierChild5" presStyleCnt="0"/>
      <dgm:spPr/>
    </dgm:pt>
    <dgm:pt modelId="{60124B00-F612-4A16-9F5E-5C47E13453BA}" type="pres">
      <dgm:prSet presAssocID="{473A0578-F3BD-4A2C-BE64-48C4A5504166}" presName="Name23" presStyleLbl="parChTrans1D4" presStyleIdx="13" presStyleCnt="14"/>
      <dgm:spPr/>
      <dgm:t>
        <a:bodyPr/>
        <a:lstStyle/>
        <a:p>
          <a:endParaRPr lang="zh-TW" altLang="en-US"/>
        </a:p>
      </dgm:t>
    </dgm:pt>
    <dgm:pt modelId="{4CFF76CA-561D-4304-8EBD-DFE98581C08A}" type="pres">
      <dgm:prSet presAssocID="{91B1A103-BB43-4215-B78A-991E1B00DFB4}" presName="hierRoot4" presStyleCnt="0"/>
      <dgm:spPr/>
    </dgm:pt>
    <dgm:pt modelId="{B3B291E1-4BF7-4AF8-8151-2E8672F2AD39}" type="pres">
      <dgm:prSet presAssocID="{91B1A103-BB43-4215-B78A-991E1B00DFB4}" presName="composite4" presStyleCnt="0"/>
      <dgm:spPr/>
    </dgm:pt>
    <dgm:pt modelId="{61E56518-FE7E-4CEA-862A-64C19D0576A1}" type="pres">
      <dgm:prSet presAssocID="{91B1A103-BB43-4215-B78A-991E1B00DFB4}" presName="background4" presStyleLbl="node4" presStyleIdx="13" presStyleCnt="14"/>
      <dgm:spPr/>
    </dgm:pt>
    <dgm:pt modelId="{8FE94153-E55D-45C1-8A30-974F7BEC177F}" type="pres">
      <dgm:prSet presAssocID="{91B1A103-BB43-4215-B78A-991E1B00DFB4}" presName="text4" presStyleLbl="fgAcc4" presStyleIdx="13" presStyleCnt="14" custScaleX="125416" custScaleY="17225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FC60511-C125-437F-B96D-604B9BA4430C}" type="pres">
      <dgm:prSet presAssocID="{91B1A103-BB43-4215-B78A-991E1B00DFB4}" presName="hierChild5" presStyleCnt="0"/>
      <dgm:spPr/>
    </dgm:pt>
  </dgm:ptLst>
  <dgm:cxnLst>
    <dgm:cxn modelId="{1181F1B4-1A52-4C6A-8312-01E0E89F5211}" type="presOf" srcId="{62203C2E-513C-4320-89AF-BC5889DD754A}" destId="{1B732E41-1EDD-47A0-8583-A9ECA560E3CD}" srcOrd="0" destOrd="0" presId="urn:microsoft.com/office/officeart/2005/8/layout/hierarchy1"/>
    <dgm:cxn modelId="{7E9E4511-4232-4EEF-8E9E-7505B47A8F84}" srcId="{E632B2D3-9AF7-4A82-AB4C-715A1433A6FC}" destId="{A98FBD61-D80E-4296-9234-B7B4D3AA8191}" srcOrd="1" destOrd="0" parTransId="{CB6E22DA-D96D-49FC-AAA4-B1047C571B8C}" sibTransId="{CC5072F2-FA29-4CBB-BD75-348589E1DEE6}"/>
    <dgm:cxn modelId="{EC5AEBB7-3CD1-4926-9C3D-D30DBF84A679}" srcId="{A125253B-1852-47E1-AE1A-BB8A37DC814D}" destId="{45CF225D-83CF-45C1-8FF8-05A6206F42F7}" srcOrd="0" destOrd="0" parTransId="{B0909649-975D-43BF-A686-8ADAFDC050CD}" sibTransId="{0B0D6060-5795-430F-B1A3-7FF127553077}"/>
    <dgm:cxn modelId="{D47C7CC2-773F-48C9-930C-1B1995AA6405}" type="presOf" srcId="{D02735A3-3F25-4FE6-A3F9-394E247192C9}" destId="{C29189F3-8524-480E-8730-7AA6CB32AFE9}" srcOrd="0" destOrd="0" presId="urn:microsoft.com/office/officeart/2005/8/layout/hierarchy1"/>
    <dgm:cxn modelId="{DE39DB6C-2F2A-4CDE-B07B-97FE71FA94CD}" srcId="{A98FBD61-D80E-4296-9234-B7B4D3AA8191}" destId="{25EF08C5-49B9-4DA4-A2B8-7F26BBFB2F86}" srcOrd="1" destOrd="0" parTransId="{57635C6C-921C-4F95-B8C4-797CD2314462}" sibTransId="{62A57810-051F-4441-A4AB-BBF483A88E2C}"/>
    <dgm:cxn modelId="{BE9F35B9-E39C-4CC1-9E28-DD3B1F2CE0E5}" type="presOf" srcId="{A98FBD61-D80E-4296-9234-B7B4D3AA8191}" destId="{67F09CDF-72D2-4FEA-9336-8902579F3FE1}" srcOrd="0" destOrd="0" presId="urn:microsoft.com/office/officeart/2005/8/layout/hierarchy1"/>
    <dgm:cxn modelId="{02F9DA7F-63CD-4F3A-9AD1-2DA77932AB99}" srcId="{1D522B3E-A3FB-44E9-9FFE-5CB5EDCC38D5}" destId="{F49A9BC2-9938-45FD-9CC6-F712FE1405DB}" srcOrd="0" destOrd="0" parTransId="{18E6E261-B16D-4D43-BBD9-390A9F4A7911}" sibTransId="{12831D87-E36E-468B-A28A-9634A6FB1495}"/>
    <dgm:cxn modelId="{017845A5-2B85-47FD-B7AE-E2B3F9E143DE}" type="presOf" srcId="{C6BBD633-CA67-4565-A697-48E5CE1D8E1E}" destId="{B58F46A5-9CAE-475F-8DF2-E5DC600EEEC7}" srcOrd="0" destOrd="0" presId="urn:microsoft.com/office/officeart/2005/8/layout/hierarchy1"/>
    <dgm:cxn modelId="{89E64320-7094-4E76-95E6-CEC274E9D09F}" type="presOf" srcId="{91B1A103-BB43-4215-B78A-991E1B00DFB4}" destId="{8FE94153-E55D-45C1-8A30-974F7BEC177F}" srcOrd="0" destOrd="0" presId="urn:microsoft.com/office/officeart/2005/8/layout/hierarchy1"/>
    <dgm:cxn modelId="{7142E5A1-3CFD-47A4-A72D-3492B2E71978}" type="presOf" srcId="{25EF08C5-49B9-4DA4-A2B8-7F26BBFB2F86}" destId="{16319094-3AF6-4CA2-95E1-5519517ACC28}" srcOrd="0" destOrd="0" presId="urn:microsoft.com/office/officeart/2005/8/layout/hierarchy1"/>
    <dgm:cxn modelId="{DB2DD9C7-8171-483E-BC06-DD089024112E}" type="presOf" srcId="{F49A9BC2-9938-45FD-9CC6-F712FE1405DB}" destId="{0A3AF056-620D-4AE5-9EFE-6A1BD16F38AB}" srcOrd="0" destOrd="0" presId="urn:microsoft.com/office/officeart/2005/8/layout/hierarchy1"/>
    <dgm:cxn modelId="{4BA26C91-78DA-46C9-A74A-0B4E2BF3FDCC}" type="presOf" srcId="{473A0578-F3BD-4A2C-BE64-48C4A5504166}" destId="{60124B00-F612-4A16-9F5E-5C47E13453BA}" srcOrd="0" destOrd="0" presId="urn:microsoft.com/office/officeart/2005/8/layout/hierarchy1"/>
    <dgm:cxn modelId="{21EF9BF2-3507-497C-B521-5FBD1685441B}" type="presOf" srcId="{209846B9-FBD3-4A8D-9094-7AE043969DE2}" destId="{26B852BF-2E19-441C-B3E5-5CBB5EB6F119}" srcOrd="0" destOrd="0" presId="urn:microsoft.com/office/officeart/2005/8/layout/hierarchy1"/>
    <dgm:cxn modelId="{70B25B5E-0005-4C1B-BCFA-51A570679AD8}" srcId="{CF690F46-D86B-4680-BFA9-B30BC2F1E097}" destId="{EBD50106-7A8C-4727-A66F-5BEF085E8B7B}" srcOrd="1" destOrd="0" parTransId="{62203C2E-513C-4320-89AF-BC5889DD754A}" sibTransId="{1AA850CA-4875-4293-99A6-566396A2BA49}"/>
    <dgm:cxn modelId="{345DD3CA-7DAD-4030-8C89-37ABC1CC58BA}" type="presOf" srcId="{6B8DFBA6-081F-4BCC-AC31-2CCCECCF3D33}" destId="{7FE25E37-03EE-4611-AB79-802FC92B9FCE}" srcOrd="0" destOrd="0" presId="urn:microsoft.com/office/officeart/2005/8/layout/hierarchy1"/>
    <dgm:cxn modelId="{CAF2032D-A84E-43D7-BADD-59CDB026284C}" type="presOf" srcId="{B72E1F01-C870-4269-8C94-5A195DCEBBCC}" destId="{B56D21AC-CD51-48EF-A6C1-27D6C9A452AE}" srcOrd="0" destOrd="0" presId="urn:microsoft.com/office/officeart/2005/8/layout/hierarchy1"/>
    <dgm:cxn modelId="{C9156B31-15AF-4E17-8956-3306ECACBDDB}" srcId="{1C1CF649-DE84-4F25-AFB7-96E815296DB1}" destId="{91B1A103-BB43-4215-B78A-991E1B00DFB4}" srcOrd="0" destOrd="0" parTransId="{473A0578-F3BD-4A2C-BE64-48C4A5504166}" sibTransId="{14A1202C-DB83-4C9F-972D-23CE34B533D8}"/>
    <dgm:cxn modelId="{867E9C65-11FE-4D18-AC1C-FD69EDDEF635}" srcId="{45CF225D-83CF-45C1-8FF8-05A6206F42F7}" destId="{DC8B7EF9-AC90-4325-96A2-8CC73326827C}" srcOrd="0" destOrd="0" parTransId="{B6E8E589-CB0A-48D3-B59D-2B8DC606DD4E}" sibTransId="{88C85A52-B146-4EB4-99D2-739088608FA5}"/>
    <dgm:cxn modelId="{89FD908A-BBB2-412D-9E41-85F427AF03E7}" srcId="{60D8EAE4-3DCB-455E-A0CE-B754A7B3A635}" destId="{3D9CA72F-4B1F-4F6E-B5EC-38D23647DC4E}" srcOrd="0" destOrd="0" parTransId="{B72E1F01-C870-4269-8C94-5A195DCEBBCC}" sibTransId="{963D37C0-A4E8-4F25-B4B9-4BDC4C09680A}"/>
    <dgm:cxn modelId="{9C285AC5-9914-4E80-887D-131B2A6992BB}" type="presOf" srcId="{F5297C87-2DB4-4AE4-88A6-1272A5D088EB}" destId="{50AE9458-6B04-435A-8C43-A43E03BE5E19}" srcOrd="0" destOrd="0" presId="urn:microsoft.com/office/officeart/2005/8/layout/hierarchy1"/>
    <dgm:cxn modelId="{00931E0D-FBF6-4601-9B3D-87FD69C98057}" type="presOf" srcId="{02BDD131-CECC-4486-9B7B-F832FA79837B}" destId="{6FC7FED4-D0E6-4251-9F5D-90DF60E86BAF}" srcOrd="0" destOrd="0" presId="urn:microsoft.com/office/officeart/2005/8/layout/hierarchy1"/>
    <dgm:cxn modelId="{9C9D8291-BD57-4A15-9300-8232536FE7A2}" type="presOf" srcId="{1C1CF649-DE84-4F25-AFB7-96E815296DB1}" destId="{CD486104-322B-4BA5-AAA0-86C88448ED1A}" srcOrd="0" destOrd="0" presId="urn:microsoft.com/office/officeart/2005/8/layout/hierarchy1"/>
    <dgm:cxn modelId="{33BB2254-2B6F-4503-8E54-E017AE54E6E3}" srcId="{E632B2D3-9AF7-4A82-AB4C-715A1433A6FC}" destId="{A125253B-1852-47E1-AE1A-BB8A37DC814D}" srcOrd="0" destOrd="0" parTransId="{B1D59728-4996-47DD-824F-8FEB9C22EFC1}" sibTransId="{76777A5B-52A6-46B4-A16B-EFB5E62F1AD3}"/>
    <dgm:cxn modelId="{8F4FDB5C-20F9-4377-BAD1-56B0F8F961CB}" srcId="{6B8DFBA6-081F-4BCC-AC31-2CCCECCF3D33}" destId="{CF690F46-D86B-4680-BFA9-B30BC2F1E097}" srcOrd="0" destOrd="0" parTransId="{83F9A2B5-70D0-4FC6-8169-7674B3856B25}" sibTransId="{4918EF69-2421-45C6-8440-383BFECFB641}"/>
    <dgm:cxn modelId="{7F53E4DD-8319-480C-9B7D-5243641AC6B9}" type="presOf" srcId="{5AF29191-4F39-49D4-BF3F-1E4FF3F7F981}" destId="{51C789B0-6B90-45F4-9AAD-F673EF2C380F}" srcOrd="0" destOrd="0" presId="urn:microsoft.com/office/officeart/2005/8/layout/hierarchy1"/>
    <dgm:cxn modelId="{613FB1B2-053F-41C2-BFFF-C02F5BFE0654}" type="presOf" srcId="{DC8B7EF9-AC90-4325-96A2-8CC73326827C}" destId="{D3EBB64A-135C-4086-A721-AA0018E51362}" srcOrd="0" destOrd="0" presId="urn:microsoft.com/office/officeart/2005/8/layout/hierarchy1"/>
    <dgm:cxn modelId="{2F467CF1-C92B-4596-8BB9-BD46E2E8B010}" type="presOf" srcId="{242DEE22-4076-4254-A5C4-BE9BD475AEEF}" destId="{AA42CEA6-7C97-4910-86DA-6DD388AB4AFE}" srcOrd="0" destOrd="0" presId="urn:microsoft.com/office/officeart/2005/8/layout/hierarchy1"/>
    <dgm:cxn modelId="{9F146E43-77F4-4798-9B17-7ABD2B4FC135}" type="presOf" srcId="{60D8EAE4-3DCB-455E-A0CE-B754A7B3A635}" destId="{120EBAE5-C848-452A-A181-6D869C10AE4C}" srcOrd="0" destOrd="0" presId="urn:microsoft.com/office/officeart/2005/8/layout/hierarchy1"/>
    <dgm:cxn modelId="{E1E95AE9-E356-4C4D-AECA-C9F58975FCC1}" type="presOf" srcId="{57635C6C-921C-4F95-B8C4-797CD2314462}" destId="{C1B09F67-CA74-47BD-BCE5-4E2CEEEE40B4}" srcOrd="0" destOrd="0" presId="urn:microsoft.com/office/officeart/2005/8/layout/hierarchy1"/>
    <dgm:cxn modelId="{A32AC638-8025-471D-A949-98B0C1276221}" type="presOf" srcId="{1D522B3E-A3FB-44E9-9FFE-5CB5EDCC38D5}" destId="{F6BF9D7E-11EA-415A-AB53-DD7CC62447D0}" srcOrd="0" destOrd="0" presId="urn:microsoft.com/office/officeart/2005/8/layout/hierarchy1"/>
    <dgm:cxn modelId="{DCCE66CA-C5DB-453F-B0B0-9E5CB75E4BDB}" type="presOf" srcId="{3A3CB6EF-9A27-4D5E-BA51-8ECF4F3FF049}" destId="{4E90C2F8-DED3-49D9-90A1-0D449BDF3A02}" srcOrd="0" destOrd="0" presId="urn:microsoft.com/office/officeart/2005/8/layout/hierarchy1"/>
    <dgm:cxn modelId="{44AC54B5-7278-441F-AFBB-E2F8B6CE039F}" type="presOf" srcId="{FDF668C1-1BE6-4575-8677-A8C62D1FA44A}" destId="{B15F0D85-3D62-463A-B617-CF52AE654D4F}" srcOrd="0" destOrd="0" presId="urn:microsoft.com/office/officeart/2005/8/layout/hierarchy1"/>
    <dgm:cxn modelId="{02CD8807-99FB-41E4-9D18-6E44297CF975}" type="presOf" srcId="{13FB23BA-6077-4D38-82DD-AB3472E2A2E1}" destId="{DFC20F6F-655C-41CE-A4DB-AB9BE52E48CD}" srcOrd="0" destOrd="0" presId="urn:microsoft.com/office/officeart/2005/8/layout/hierarchy1"/>
    <dgm:cxn modelId="{E711E801-62EE-4330-9F9B-6B1DA15A533A}" type="presOf" srcId="{2D2D804B-852A-4CE2-8ED1-6D04EA2D5073}" destId="{418F7E7F-D61D-4F82-A6AD-C4044CF9462F}" srcOrd="0" destOrd="0" presId="urn:microsoft.com/office/officeart/2005/8/layout/hierarchy1"/>
    <dgm:cxn modelId="{29455078-9AD7-43A6-88A4-CAE13CE28E4D}" srcId="{7427B028-24CF-47CE-BF70-899F7CBA37EE}" destId="{60D8EAE4-3DCB-455E-A0CE-B754A7B3A635}" srcOrd="1" destOrd="0" parTransId="{FDF668C1-1BE6-4575-8677-A8C62D1FA44A}" sibTransId="{502A356A-9A80-4236-82CB-1D60E488731B}"/>
    <dgm:cxn modelId="{AB7F198B-490C-4D41-BE1E-F26C4CF97922}" type="presOf" srcId="{45CF225D-83CF-45C1-8FF8-05A6206F42F7}" destId="{05A5CC66-A99C-484A-A2BC-68B020AAC1A2}" srcOrd="0" destOrd="0" presId="urn:microsoft.com/office/officeart/2005/8/layout/hierarchy1"/>
    <dgm:cxn modelId="{631B9BAC-34CB-4B38-AD74-8286C2446FA9}" type="presOf" srcId="{4D0107CB-17EC-4AC2-8569-12DDE7D0B741}" destId="{54236883-5D9E-410C-9E75-2F5D89E47AEE}" srcOrd="0" destOrd="0" presId="urn:microsoft.com/office/officeart/2005/8/layout/hierarchy1"/>
    <dgm:cxn modelId="{380CCE07-9D17-4F55-AF43-522C866B795B}" type="presOf" srcId="{CB6E22DA-D96D-49FC-AAA4-B1047C571B8C}" destId="{49047BCC-7A3C-42FF-BA6B-316B50A66DDB}" srcOrd="0" destOrd="0" presId="urn:microsoft.com/office/officeart/2005/8/layout/hierarchy1"/>
    <dgm:cxn modelId="{AD140169-9AC9-4683-B349-796216C027E3}" type="presOf" srcId="{18E6E261-B16D-4D43-BBD9-390A9F4A7911}" destId="{E440E01A-F8E2-4119-9745-E94CB90BEC9B}" srcOrd="0" destOrd="0" presId="urn:microsoft.com/office/officeart/2005/8/layout/hierarchy1"/>
    <dgm:cxn modelId="{4012061B-5DE1-4E68-9208-D3FA60E130B2}" type="presOf" srcId="{A125253B-1852-47E1-AE1A-BB8A37DC814D}" destId="{ED686698-E93C-42D4-AF9B-C87A51D5DD44}" srcOrd="0" destOrd="0" presId="urn:microsoft.com/office/officeart/2005/8/layout/hierarchy1"/>
    <dgm:cxn modelId="{D40465C8-1E11-4AA5-A222-72981A04EFDB}" type="presOf" srcId="{EBD50106-7A8C-4727-A66F-5BEF085E8B7B}" destId="{477C9523-3C44-438C-834C-BC42FF52DFA2}" srcOrd="0" destOrd="0" presId="urn:microsoft.com/office/officeart/2005/8/layout/hierarchy1"/>
    <dgm:cxn modelId="{D3583E8B-FDF9-45F6-90D2-635EA63C13C6}" srcId="{EA38DB7E-5CDD-429C-A181-BD5A2F12BE3D}" destId="{3A3CB6EF-9A27-4D5E-BA51-8ECF4F3FF049}" srcOrd="0" destOrd="0" parTransId="{F5297C87-2DB4-4AE4-88A6-1272A5D088EB}" sibTransId="{C9DF9B54-266D-4AF3-A0ED-D6574BDA4C22}"/>
    <dgm:cxn modelId="{68EC97E7-8335-4E4E-B3A6-32958588D901}" srcId="{7427B028-24CF-47CE-BF70-899F7CBA37EE}" destId="{1C1CF649-DE84-4F25-AFB7-96E815296DB1}" srcOrd="2" destOrd="0" parTransId="{5AF29191-4F39-49D4-BF3F-1E4FF3F7F981}" sibTransId="{60344BA5-6A0D-488B-8B55-194250B3B3D0}"/>
    <dgm:cxn modelId="{CD943AFF-4CEB-42B4-ACCF-3120EAF9123A}" srcId="{25EF08C5-49B9-4DA4-A2B8-7F26BBFB2F86}" destId="{C6BBD633-CA67-4565-A697-48E5CE1D8E1E}" srcOrd="0" destOrd="0" parTransId="{D02735A3-3F25-4FE6-A3F9-394E247192C9}" sibTransId="{3B1CFCE4-A72E-4C87-A964-04D946F8D6D2}"/>
    <dgm:cxn modelId="{ADB642B4-CE3C-4DA3-964E-01E4E515CFF1}" srcId="{A125253B-1852-47E1-AE1A-BB8A37DC814D}" destId="{0FC09D43-B688-4F7E-BA58-E8D7583A52DE}" srcOrd="1" destOrd="0" parTransId="{13FB23BA-6077-4D38-82DD-AB3472E2A2E1}" sibTransId="{DAA37EC9-3E21-4370-8FE7-ECF77394A1CC}"/>
    <dgm:cxn modelId="{3E93D787-8167-47DA-AC1A-28B235A6F0A7}" srcId="{CF690F46-D86B-4680-BFA9-B30BC2F1E097}" destId="{E632B2D3-9AF7-4A82-AB4C-715A1433A6FC}" srcOrd="0" destOrd="0" parTransId="{209846B9-FBD3-4A8D-9094-7AE043969DE2}" sibTransId="{B1A481F6-90CF-4E45-A5B8-690964B45610}"/>
    <dgm:cxn modelId="{124CDFC3-0717-4498-973B-9AF46D5ABD7D}" srcId="{7427B028-24CF-47CE-BF70-899F7CBA37EE}" destId="{1D522B3E-A3FB-44E9-9FFE-5CB5EDCC38D5}" srcOrd="0" destOrd="0" parTransId="{4D0107CB-17EC-4AC2-8569-12DDE7D0B741}" sibTransId="{2B51C139-4755-414A-9179-E9744BBB796D}"/>
    <dgm:cxn modelId="{F936C179-0376-4A08-8C2F-D397C9A8C74C}" type="presOf" srcId="{0FC09D43-B688-4F7E-BA58-E8D7583A52DE}" destId="{8D4534C3-0096-475D-A29B-E74763D98028}" srcOrd="0" destOrd="0" presId="urn:microsoft.com/office/officeart/2005/8/layout/hierarchy1"/>
    <dgm:cxn modelId="{675363F5-0A9A-453D-B2BE-BBE18C8DDAA9}" type="presOf" srcId="{3D9CA72F-4B1F-4F6E-B5EC-38D23647DC4E}" destId="{28ECE446-E129-4B64-AAA5-61F0ECE84117}" srcOrd="0" destOrd="0" presId="urn:microsoft.com/office/officeart/2005/8/layout/hierarchy1"/>
    <dgm:cxn modelId="{97C275F5-4AF3-487D-9981-D6579A9F48E4}" type="presOf" srcId="{E632B2D3-9AF7-4A82-AB4C-715A1433A6FC}" destId="{EF30FF29-CA85-44D9-8E9D-5BB67D543FAB}" srcOrd="0" destOrd="0" presId="urn:microsoft.com/office/officeart/2005/8/layout/hierarchy1"/>
    <dgm:cxn modelId="{E62E503E-7B54-48BF-9D14-9A5C0C3C78BC}" type="presOf" srcId="{B1D59728-4996-47DD-824F-8FEB9C22EFC1}" destId="{52548783-5BAF-45F4-811E-3C85E9BF4215}" srcOrd="0" destOrd="0" presId="urn:microsoft.com/office/officeart/2005/8/layout/hierarchy1"/>
    <dgm:cxn modelId="{B6AD5674-33A6-4073-9DBC-2873AA2833FC}" type="presOf" srcId="{7427B028-24CF-47CE-BF70-899F7CBA37EE}" destId="{56970225-CAA1-4D5D-8FB6-F04C143E2E5A}" srcOrd="0" destOrd="0" presId="urn:microsoft.com/office/officeart/2005/8/layout/hierarchy1"/>
    <dgm:cxn modelId="{6B370609-0729-40ED-B7A2-C4113BDD208D}" srcId="{A98FBD61-D80E-4296-9234-B7B4D3AA8191}" destId="{EA38DB7E-5CDD-429C-A181-BD5A2F12BE3D}" srcOrd="0" destOrd="0" parTransId="{02BDD131-CECC-4486-9B7B-F832FA79837B}" sibTransId="{B534AC93-DA1E-414B-A1D2-4BC7A2E5EB6C}"/>
    <dgm:cxn modelId="{D90792DC-3CE2-494C-96F9-91E5A7A793AA}" srcId="{0FC09D43-B688-4F7E-BA58-E8D7583A52DE}" destId="{2D2D804B-852A-4CE2-8ED1-6D04EA2D5073}" srcOrd="0" destOrd="0" parTransId="{53E69ECB-7645-4221-9360-7975A7376DF6}" sibTransId="{AC4078E7-46C1-4898-B534-9262B347FC3F}"/>
    <dgm:cxn modelId="{780AE85D-1A2C-48F2-9A78-365092C4CCF7}" type="presOf" srcId="{B6E8E589-CB0A-48D3-B59D-2B8DC606DD4E}" destId="{CC6D4E43-EB6B-4174-B94E-750C83824C83}" srcOrd="0" destOrd="0" presId="urn:microsoft.com/office/officeart/2005/8/layout/hierarchy1"/>
    <dgm:cxn modelId="{120BA187-1BB4-4CD2-8D3F-23FC08891B0B}" type="presOf" srcId="{B0909649-975D-43BF-A686-8ADAFDC050CD}" destId="{B47FAF1B-AFA6-486C-8835-3AB4C3D136A3}" srcOrd="0" destOrd="0" presId="urn:microsoft.com/office/officeart/2005/8/layout/hierarchy1"/>
    <dgm:cxn modelId="{812FFFE1-D897-4FF9-B09F-CEE0E838BAB7}" type="presOf" srcId="{EA38DB7E-5CDD-429C-A181-BD5A2F12BE3D}" destId="{7223F445-D2BF-4B3E-9C18-6C4F16F49677}" srcOrd="0" destOrd="0" presId="urn:microsoft.com/office/officeart/2005/8/layout/hierarchy1"/>
    <dgm:cxn modelId="{480FBB08-19E6-4B47-9E25-C33D4BC91871}" type="presOf" srcId="{CF690F46-D86B-4680-BFA9-B30BC2F1E097}" destId="{35727426-CD38-4B02-A5E2-FBD779AAF50F}" srcOrd="0" destOrd="0" presId="urn:microsoft.com/office/officeart/2005/8/layout/hierarchy1"/>
    <dgm:cxn modelId="{4659EE63-0FB3-4E72-B1A0-D9B9AD9A7B1D}" srcId="{EBD50106-7A8C-4727-A66F-5BEF085E8B7B}" destId="{7427B028-24CF-47CE-BF70-899F7CBA37EE}" srcOrd="0" destOrd="0" parTransId="{242DEE22-4076-4254-A5C4-BE9BD475AEEF}" sibTransId="{16E6C744-4976-494F-9784-CB849FDB82F1}"/>
    <dgm:cxn modelId="{4D55300D-F0D5-4C86-A1E1-CC97968587A7}" type="presOf" srcId="{53E69ECB-7645-4221-9360-7975A7376DF6}" destId="{09E6D636-42B8-4FB8-95BD-D71107572AF6}" srcOrd="0" destOrd="0" presId="urn:microsoft.com/office/officeart/2005/8/layout/hierarchy1"/>
    <dgm:cxn modelId="{1C833515-5B78-4025-B94D-FAE519850755}" type="presParOf" srcId="{7FE25E37-03EE-4611-AB79-802FC92B9FCE}" destId="{3C211430-B131-4C9B-9686-F8AA7E1D1799}" srcOrd="0" destOrd="0" presId="urn:microsoft.com/office/officeart/2005/8/layout/hierarchy1"/>
    <dgm:cxn modelId="{FD8255A7-DFA1-4EB6-A906-D10A9BCF1797}" type="presParOf" srcId="{3C211430-B131-4C9B-9686-F8AA7E1D1799}" destId="{5973ABB7-5F16-4556-890F-BB8380885FE3}" srcOrd="0" destOrd="0" presId="urn:microsoft.com/office/officeart/2005/8/layout/hierarchy1"/>
    <dgm:cxn modelId="{AEEA44AF-CAE5-4795-B77A-038FD48D8269}" type="presParOf" srcId="{5973ABB7-5F16-4556-890F-BB8380885FE3}" destId="{36304F73-4A78-449E-901D-020B40BDCE02}" srcOrd="0" destOrd="0" presId="urn:microsoft.com/office/officeart/2005/8/layout/hierarchy1"/>
    <dgm:cxn modelId="{C3BB5C70-1E9B-4A0C-9A63-15DF4ED7833B}" type="presParOf" srcId="{5973ABB7-5F16-4556-890F-BB8380885FE3}" destId="{35727426-CD38-4B02-A5E2-FBD779AAF50F}" srcOrd="1" destOrd="0" presId="urn:microsoft.com/office/officeart/2005/8/layout/hierarchy1"/>
    <dgm:cxn modelId="{27601720-BE48-460D-B377-5A235186B17B}" type="presParOf" srcId="{3C211430-B131-4C9B-9686-F8AA7E1D1799}" destId="{EC8A77B8-22D7-4824-BDED-0CBFD58CA561}" srcOrd="1" destOrd="0" presId="urn:microsoft.com/office/officeart/2005/8/layout/hierarchy1"/>
    <dgm:cxn modelId="{99A97BDF-FD78-4611-A7C9-43CC77534A3D}" type="presParOf" srcId="{EC8A77B8-22D7-4824-BDED-0CBFD58CA561}" destId="{26B852BF-2E19-441C-B3E5-5CBB5EB6F119}" srcOrd="0" destOrd="0" presId="urn:microsoft.com/office/officeart/2005/8/layout/hierarchy1"/>
    <dgm:cxn modelId="{2696FBEA-18ED-4B3F-9FD8-42BC015166AD}" type="presParOf" srcId="{EC8A77B8-22D7-4824-BDED-0CBFD58CA561}" destId="{0A5F5D7E-8122-4E9C-BF69-C6D81467B1CE}" srcOrd="1" destOrd="0" presId="urn:microsoft.com/office/officeart/2005/8/layout/hierarchy1"/>
    <dgm:cxn modelId="{324F5252-7682-4AAC-A5A7-F52886950C98}" type="presParOf" srcId="{0A5F5D7E-8122-4E9C-BF69-C6D81467B1CE}" destId="{CF4559DC-8D21-436A-8256-CEDDBC13C7B2}" srcOrd="0" destOrd="0" presId="urn:microsoft.com/office/officeart/2005/8/layout/hierarchy1"/>
    <dgm:cxn modelId="{03E02448-1F22-4B5E-933F-C936519BD40D}" type="presParOf" srcId="{CF4559DC-8D21-436A-8256-CEDDBC13C7B2}" destId="{39AC6602-3A6B-4511-8F82-A2E3F59FB606}" srcOrd="0" destOrd="0" presId="urn:microsoft.com/office/officeart/2005/8/layout/hierarchy1"/>
    <dgm:cxn modelId="{11F2477B-0DE7-4D32-97BF-C29997B2D6B4}" type="presParOf" srcId="{CF4559DC-8D21-436A-8256-CEDDBC13C7B2}" destId="{EF30FF29-CA85-44D9-8E9D-5BB67D543FAB}" srcOrd="1" destOrd="0" presId="urn:microsoft.com/office/officeart/2005/8/layout/hierarchy1"/>
    <dgm:cxn modelId="{E09D1672-BBD2-4794-92FF-B4227CA9C303}" type="presParOf" srcId="{0A5F5D7E-8122-4E9C-BF69-C6D81467B1CE}" destId="{24874203-AF44-4E97-A440-A55059501357}" srcOrd="1" destOrd="0" presId="urn:microsoft.com/office/officeart/2005/8/layout/hierarchy1"/>
    <dgm:cxn modelId="{180316A0-6BE6-4677-B3A7-102C45D295ED}" type="presParOf" srcId="{24874203-AF44-4E97-A440-A55059501357}" destId="{52548783-5BAF-45F4-811E-3C85E9BF4215}" srcOrd="0" destOrd="0" presId="urn:microsoft.com/office/officeart/2005/8/layout/hierarchy1"/>
    <dgm:cxn modelId="{AD3E2536-3A96-4C99-A2F6-A5D5A4CD10A2}" type="presParOf" srcId="{24874203-AF44-4E97-A440-A55059501357}" destId="{4AEF1A87-ECF2-4507-860B-411D5EF4673F}" srcOrd="1" destOrd="0" presId="urn:microsoft.com/office/officeart/2005/8/layout/hierarchy1"/>
    <dgm:cxn modelId="{3AB78A72-D9BF-447B-9CC8-77E04E244FFC}" type="presParOf" srcId="{4AEF1A87-ECF2-4507-860B-411D5EF4673F}" destId="{14D8BE9F-305C-4C63-81C9-ABD59456B6E7}" srcOrd="0" destOrd="0" presId="urn:microsoft.com/office/officeart/2005/8/layout/hierarchy1"/>
    <dgm:cxn modelId="{90179C8D-8126-427D-84D0-1AE95869DB3A}" type="presParOf" srcId="{14D8BE9F-305C-4C63-81C9-ABD59456B6E7}" destId="{EE4492B1-A0F7-426C-8980-905EC3C2E801}" srcOrd="0" destOrd="0" presId="urn:microsoft.com/office/officeart/2005/8/layout/hierarchy1"/>
    <dgm:cxn modelId="{AD0E5033-A5D1-4172-9022-15EF6EC3B2B8}" type="presParOf" srcId="{14D8BE9F-305C-4C63-81C9-ABD59456B6E7}" destId="{ED686698-E93C-42D4-AF9B-C87A51D5DD44}" srcOrd="1" destOrd="0" presId="urn:microsoft.com/office/officeart/2005/8/layout/hierarchy1"/>
    <dgm:cxn modelId="{B3228AE1-DAD6-4CF1-9F93-803AA30123BA}" type="presParOf" srcId="{4AEF1A87-ECF2-4507-860B-411D5EF4673F}" destId="{5124F682-E3AA-446E-8B3B-7DFB92D17882}" srcOrd="1" destOrd="0" presId="urn:microsoft.com/office/officeart/2005/8/layout/hierarchy1"/>
    <dgm:cxn modelId="{F6663052-7BA7-4B51-8768-3CDEA6DE8BE8}" type="presParOf" srcId="{5124F682-E3AA-446E-8B3B-7DFB92D17882}" destId="{B47FAF1B-AFA6-486C-8835-3AB4C3D136A3}" srcOrd="0" destOrd="0" presId="urn:microsoft.com/office/officeart/2005/8/layout/hierarchy1"/>
    <dgm:cxn modelId="{8189AF45-3237-4728-9252-604E81BFED84}" type="presParOf" srcId="{5124F682-E3AA-446E-8B3B-7DFB92D17882}" destId="{F7FBB3D9-C594-4FD8-86F5-B539519419FC}" srcOrd="1" destOrd="0" presId="urn:microsoft.com/office/officeart/2005/8/layout/hierarchy1"/>
    <dgm:cxn modelId="{3D54F217-6D96-4AED-B66A-806B9CF1BF27}" type="presParOf" srcId="{F7FBB3D9-C594-4FD8-86F5-B539519419FC}" destId="{D78216F4-309A-474E-8DA4-8CF8CD273E90}" srcOrd="0" destOrd="0" presId="urn:microsoft.com/office/officeart/2005/8/layout/hierarchy1"/>
    <dgm:cxn modelId="{99967394-10B2-4C6D-AC67-8B12F645CADA}" type="presParOf" srcId="{D78216F4-309A-474E-8DA4-8CF8CD273E90}" destId="{D5335516-8377-41B4-8B72-B5800F2D7659}" srcOrd="0" destOrd="0" presId="urn:microsoft.com/office/officeart/2005/8/layout/hierarchy1"/>
    <dgm:cxn modelId="{9F5697DB-7149-473E-8C13-E7C30CDC9E50}" type="presParOf" srcId="{D78216F4-309A-474E-8DA4-8CF8CD273E90}" destId="{05A5CC66-A99C-484A-A2BC-68B020AAC1A2}" srcOrd="1" destOrd="0" presId="urn:microsoft.com/office/officeart/2005/8/layout/hierarchy1"/>
    <dgm:cxn modelId="{006A8CA1-5B80-480B-AFEC-AC298DB0EFD2}" type="presParOf" srcId="{F7FBB3D9-C594-4FD8-86F5-B539519419FC}" destId="{347E72F9-0A10-41B6-A7CC-4440AA02ABD7}" srcOrd="1" destOrd="0" presId="urn:microsoft.com/office/officeart/2005/8/layout/hierarchy1"/>
    <dgm:cxn modelId="{53261F50-1007-4010-A13A-2A9571DB5C63}" type="presParOf" srcId="{347E72F9-0A10-41B6-A7CC-4440AA02ABD7}" destId="{CC6D4E43-EB6B-4174-B94E-750C83824C83}" srcOrd="0" destOrd="0" presId="urn:microsoft.com/office/officeart/2005/8/layout/hierarchy1"/>
    <dgm:cxn modelId="{C15D33C9-8283-4DE2-ADFF-DB79CE886139}" type="presParOf" srcId="{347E72F9-0A10-41B6-A7CC-4440AA02ABD7}" destId="{F6D09DAA-AF1A-465A-B2E5-06DDEE872DFE}" srcOrd="1" destOrd="0" presId="urn:microsoft.com/office/officeart/2005/8/layout/hierarchy1"/>
    <dgm:cxn modelId="{C2E059DD-B50F-4CAC-8163-DDCC964C16F5}" type="presParOf" srcId="{F6D09DAA-AF1A-465A-B2E5-06DDEE872DFE}" destId="{4011E81D-0BE2-4A40-85D4-236A58CABFFB}" srcOrd="0" destOrd="0" presId="urn:microsoft.com/office/officeart/2005/8/layout/hierarchy1"/>
    <dgm:cxn modelId="{54AB074F-1DEF-4CF5-9ABD-45EBA5436D4D}" type="presParOf" srcId="{4011E81D-0BE2-4A40-85D4-236A58CABFFB}" destId="{EF6C0C54-A1C6-4ED7-82D5-CF06A0209CCB}" srcOrd="0" destOrd="0" presId="urn:microsoft.com/office/officeart/2005/8/layout/hierarchy1"/>
    <dgm:cxn modelId="{8572AA3D-9AC8-4615-91E6-53053FDE6224}" type="presParOf" srcId="{4011E81D-0BE2-4A40-85D4-236A58CABFFB}" destId="{D3EBB64A-135C-4086-A721-AA0018E51362}" srcOrd="1" destOrd="0" presId="urn:microsoft.com/office/officeart/2005/8/layout/hierarchy1"/>
    <dgm:cxn modelId="{86AEF02A-7DCF-4914-A556-9A19719C56C0}" type="presParOf" srcId="{F6D09DAA-AF1A-465A-B2E5-06DDEE872DFE}" destId="{65A48EA2-8525-4FB2-9A10-6258AD409E28}" srcOrd="1" destOrd="0" presId="urn:microsoft.com/office/officeart/2005/8/layout/hierarchy1"/>
    <dgm:cxn modelId="{75B650B0-4249-40DF-B790-C65CF656DEB2}" type="presParOf" srcId="{5124F682-E3AA-446E-8B3B-7DFB92D17882}" destId="{DFC20F6F-655C-41CE-A4DB-AB9BE52E48CD}" srcOrd="2" destOrd="0" presId="urn:microsoft.com/office/officeart/2005/8/layout/hierarchy1"/>
    <dgm:cxn modelId="{61DD1501-1A3F-469E-B2A9-EF054A26980A}" type="presParOf" srcId="{5124F682-E3AA-446E-8B3B-7DFB92D17882}" destId="{A7C079ED-5AC6-4ED6-ADD7-2611C00B653A}" srcOrd="3" destOrd="0" presId="urn:microsoft.com/office/officeart/2005/8/layout/hierarchy1"/>
    <dgm:cxn modelId="{2BC793A5-F679-4F35-BE13-826D113304AE}" type="presParOf" srcId="{A7C079ED-5AC6-4ED6-ADD7-2611C00B653A}" destId="{9C8DFE46-04A3-4D5C-93D9-30B57DC77A79}" srcOrd="0" destOrd="0" presId="urn:microsoft.com/office/officeart/2005/8/layout/hierarchy1"/>
    <dgm:cxn modelId="{CA889F36-4DE4-46EA-830D-FCFAFB86D754}" type="presParOf" srcId="{9C8DFE46-04A3-4D5C-93D9-30B57DC77A79}" destId="{CDB052EB-8314-487A-B0BB-58BEDF82349F}" srcOrd="0" destOrd="0" presId="urn:microsoft.com/office/officeart/2005/8/layout/hierarchy1"/>
    <dgm:cxn modelId="{C621B455-8E96-4026-BB61-7A1CA7201907}" type="presParOf" srcId="{9C8DFE46-04A3-4D5C-93D9-30B57DC77A79}" destId="{8D4534C3-0096-475D-A29B-E74763D98028}" srcOrd="1" destOrd="0" presId="urn:microsoft.com/office/officeart/2005/8/layout/hierarchy1"/>
    <dgm:cxn modelId="{9902A092-8D73-4B6B-A8ED-F00FD71A730A}" type="presParOf" srcId="{A7C079ED-5AC6-4ED6-ADD7-2611C00B653A}" destId="{78A2614D-7E5E-443E-81B6-EEEC76B0FBC6}" srcOrd="1" destOrd="0" presId="urn:microsoft.com/office/officeart/2005/8/layout/hierarchy1"/>
    <dgm:cxn modelId="{4109D4CA-A3AF-4135-B12A-AF782BDA9AED}" type="presParOf" srcId="{78A2614D-7E5E-443E-81B6-EEEC76B0FBC6}" destId="{09E6D636-42B8-4FB8-95BD-D71107572AF6}" srcOrd="0" destOrd="0" presId="urn:microsoft.com/office/officeart/2005/8/layout/hierarchy1"/>
    <dgm:cxn modelId="{134E5C48-329F-4DB7-926C-495B3E79E7AC}" type="presParOf" srcId="{78A2614D-7E5E-443E-81B6-EEEC76B0FBC6}" destId="{509ACC12-E852-4450-B3DE-0EADD62262A5}" srcOrd="1" destOrd="0" presId="urn:microsoft.com/office/officeart/2005/8/layout/hierarchy1"/>
    <dgm:cxn modelId="{70B80417-D4E4-469A-A15B-1E79088AA0F1}" type="presParOf" srcId="{509ACC12-E852-4450-B3DE-0EADD62262A5}" destId="{5729FC37-5F38-4C80-B5C7-94FC392C3B15}" srcOrd="0" destOrd="0" presId="urn:microsoft.com/office/officeart/2005/8/layout/hierarchy1"/>
    <dgm:cxn modelId="{CE149B1A-A664-4C33-9C17-3192507AC4C6}" type="presParOf" srcId="{5729FC37-5F38-4C80-B5C7-94FC392C3B15}" destId="{CA5607A3-F4F8-4135-89C1-4FB4DE69F4B6}" srcOrd="0" destOrd="0" presId="urn:microsoft.com/office/officeart/2005/8/layout/hierarchy1"/>
    <dgm:cxn modelId="{357F600C-8617-458D-801E-2BC589852D4C}" type="presParOf" srcId="{5729FC37-5F38-4C80-B5C7-94FC392C3B15}" destId="{418F7E7F-D61D-4F82-A6AD-C4044CF9462F}" srcOrd="1" destOrd="0" presId="urn:microsoft.com/office/officeart/2005/8/layout/hierarchy1"/>
    <dgm:cxn modelId="{96D18FC9-B6E0-46C6-932D-ECB6276464C6}" type="presParOf" srcId="{509ACC12-E852-4450-B3DE-0EADD62262A5}" destId="{9A2E53AD-8342-497E-A18F-2A16C8DC505B}" srcOrd="1" destOrd="0" presId="urn:microsoft.com/office/officeart/2005/8/layout/hierarchy1"/>
    <dgm:cxn modelId="{16293B34-C922-43F4-B361-F1B53405DAFB}" type="presParOf" srcId="{24874203-AF44-4E97-A440-A55059501357}" destId="{49047BCC-7A3C-42FF-BA6B-316B50A66DDB}" srcOrd="2" destOrd="0" presId="urn:microsoft.com/office/officeart/2005/8/layout/hierarchy1"/>
    <dgm:cxn modelId="{1AF6D0A1-1E84-40A9-809D-5A2CD3537E6C}" type="presParOf" srcId="{24874203-AF44-4E97-A440-A55059501357}" destId="{B19D03B2-8EB0-4058-902D-6E62AA66122D}" srcOrd="3" destOrd="0" presId="urn:microsoft.com/office/officeart/2005/8/layout/hierarchy1"/>
    <dgm:cxn modelId="{E4294EC8-DCEF-4F18-BF25-09883F5243DC}" type="presParOf" srcId="{B19D03B2-8EB0-4058-902D-6E62AA66122D}" destId="{82560BA3-94BC-4323-B114-FFC91EEB53EB}" srcOrd="0" destOrd="0" presId="urn:microsoft.com/office/officeart/2005/8/layout/hierarchy1"/>
    <dgm:cxn modelId="{9114D88C-76B1-48B3-943E-26063E148C4A}" type="presParOf" srcId="{82560BA3-94BC-4323-B114-FFC91EEB53EB}" destId="{81BF3B7D-9D2A-448D-8C28-97995F5D834A}" srcOrd="0" destOrd="0" presId="urn:microsoft.com/office/officeart/2005/8/layout/hierarchy1"/>
    <dgm:cxn modelId="{C2E4AB41-7512-4504-91AD-ABDD421254D9}" type="presParOf" srcId="{82560BA3-94BC-4323-B114-FFC91EEB53EB}" destId="{67F09CDF-72D2-4FEA-9336-8902579F3FE1}" srcOrd="1" destOrd="0" presId="urn:microsoft.com/office/officeart/2005/8/layout/hierarchy1"/>
    <dgm:cxn modelId="{008CFD67-175D-4115-A046-9FFEE2B87E9E}" type="presParOf" srcId="{B19D03B2-8EB0-4058-902D-6E62AA66122D}" destId="{B6484FDA-30E9-4038-88E7-D06D037EC04C}" srcOrd="1" destOrd="0" presId="urn:microsoft.com/office/officeart/2005/8/layout/hierarchy1"/>
    <dgm:cxn modelId="{4B04A11A-5B9D-4BCA-A585-62FF512C7523}" type="presParOf" srcId="{B6484FDA-30E9-4038-88E7-D06D037EC04C}" destId="{6FC7FED4-D0E6-4251-9F5D-90DF60E86BAF}" srcOrd="0" destOrd="0" presId="urn:microsoft.com/office/officeart/2005/8/layout/hierarchy1"/>
    <dgm:cxn modelId="{EE36E6BD-8226-4F1B-9B38-2ADC3999126D}" type="presParOf" srcId="{B6484FDA-30E9-4038-88E7-D06D037EC04C}" destId="{3A5337C7-AEA4-44B1-9CCE-5D3CB05F2D19}" srcOrd="1" destOrd="0" presId="urn:microsoft.com/office/officeart/2005/8/layout/hierarchy1"/>
    <dgm:cxn modelId="{22FB3288-7960-46BA-9630-F7B901D30DF2}" type="presParOf" srcId="{3A5337C7-AEA4-44B1-9CCE-5D3CB05F2D19}" destId="{B24B7968-31AE-41CD-BFB6-2A1044830E0A}" srcOrd="0" destOrd="0" presId="urn:microsoft.com/office/officeart/2005/8/layout/hierarchy1"/>
    <dgm:cxn modelId="{66711AFE-57C2-4B3E-96AA-83666599E146}" type="presParOf" srcId="{B24B7968-31AE-41CD-BFB6-2A1044830E0A}" destId="{FD316A6C-80C5-450F-9634-4047B2769A90}" srcOrd="0" destOrd="0" presId="urn:microsoft.com/office/officeart/2005/8/layout/hierarchy1"/>
    <dgm:cxn modelId="{3AF80489-6EEF-44A1-A976-428D1ED6C66D}" type="presParOf" srcId="{B24B7968-31AE-41CD-BFB6-2A1044830E0A}" destId="{7223F445-D2BF-4B3E-9C18-6C4F16F49677}" srcOrd="1" destOrd="0" presId="urn:microsoft.com/office/officeart/2005/8/layout/hierarchy1"/>
    <dgm:cxn modelId="{081F47F3-FE50-4B1A-90A6-81942CFBEBB6}" type="presParOf" srcId="{3A5337C7-AEA4-44B1-9CCE-5D3CB05F2D19}" destId="{AAB94C1B-AE6D-47BD-9834-714B4E71A192}" srcOrd="1" destOrd="0" presId="urn:microsoft.com/office/officeart/2005/8/layout/hierarchy1"/>
    <dgm:cxn modelId="{5B2C8298-A294-4829-B163-370B49B266E4}" type="presParOf" srcId="{AAB94C1B-AE6D-47BD-9834-714B4E71A192}" destId="{50AE9458-6B04-435A-8C43-A43E03BE5E19}" srcOrd="0" destOrd="0" presId="urn:microsoft.com/office/officeart/2005/8/layout/hierarchy1"/>
    <dgm:cxn modelId="{65BF2A17-942F-4429-8957-4A2039576E3E}" type="presParOf" srcId="{AAB94C1B-AE6D-47BD-9834-714B4E71A192}" destId="{94E70DC8-0052-4ED9-AC1B-A9BAFA625336}" srcOrd="1" destOrd="0" presId="urn:microsoft.com/office/officeart/2005/8/layout/hierarchy1"/>
    <dgm:cxn modelId="{894E7A0E-2F0D-4D68-A6F4-7B27A77095E8}" type="presParOf" srcId="{94E70DC8-0052-4ED9-AC1B-A9BAFA625336}" destId="{F186A03C-708F-4962-9EA1-3F415E3D7779}" srcOrd="0" destOrd="0" presId="urn:microsoft.com/office/officeart/2005/8/layout/hierarchy1"/>
    <dgm:cxn modelId="{C000BECB-694D-4BA9-BBCC-133ACE67E1A2}" type="presParOf" srcId="{F186A03C-708F-4962-9EA1-3F415E3D7779}" destId="{986F59C3-1C60-4361-9E18-549456BB90BB}" srcOrd="0" destOrd="0" presId="urn:microsoft.com/office/officeart/2005/8/layout/hierarchy1"/>
    <dgm:cxn modelId="{5E5922FB-4D9F-43DB-A499-4C579D885814}" type="presParOf" srcId="{F186A03C-708F-4962-9EA1-3F415E3D7779}" destId="{4E90C2F8-DED3-49D9-90A1-0D449BDF3A02}" srcOrd="1" destOrd="0" presId="urn:microsoft.com/office/officeart/2005/8/layout/hierarchy1"/>
    <dgm:cxn modelId="{C8B5DD7D-3182-4AA1-BBB2-42499540DDFF}" type="presParOf" srcId="{94E70DC8-0052-4ED9-AC1B-A9BAFA625336}" destId="{380EEAB5-939B-4C2C-8192-475CC5D20448}" srcOrd="1" destOrd="0" presId="urn:microsoft.com/office/officeart/2005/8/layout/hierarchy1"/>
    <dgm:cxn modelId="{B7A53544-605D-445E-84C5-F32E0A4D43FF}" type="presParOf" srcId="{B6484FDA-30E9-4038-88E7-D06D037EC04C}" destId="{C1B09F67-CA74-47BD-BCE5-4E2CEEEE40B4}" srcOrd="2" destOrd="0" presId="urn:microsoft.com/office/officeart/2005/8/layout/hierarchy1"/>
    <dgm:cxn modelId="{06D68F98-DAF1-4ADC-8F06-8D43476873DD}" type="presParOf" srcId="{B6484FDA-30E9-4038-88E7-D06D037EC04C}" destId="{25A26576-F7C9-4629-966E-2833C7A0991A}" srcOrd="3" destOrd="0" presId="urn:microsoft.com/office/officeart/2005/8/layout/hierarchy1"/>
    <dgm:cxn modelId="{452C6FF0-C33B-4B56-8899-45ECF6095798}" type="presParOf" srcId="{25A26576-F7C9-4629-966E-2833C7A0991A}" destId="{64151A48-EF48-47DB-9848-8B4BC63E5633}" srcOrd="0" destOrd="0" presId="urn:microsoft.com/office/officeart/2005/8/layout/hierarchy1"/>
    <dgm:cxn modelId="{F4D6E524-B488-49D7-BE4F-360741234440}" type="presParOf" srcId="{64151A48-EF48-47DB-9848-8B4BC63E5633}" destId="{8A9C1EA5-4F75-4A9D-B9CF-6B0692F0AE20}" srcOrd="0" destOrd="0" presId="urn:microsoft.com/office/officeart/2005/8/layout/hierarchy1"/>
    <dgm:cxn modelId="{FEEA66F7-BE87-438F-B60C-2CC998636E8D}" type="presParOf" srcId="{64151A48-EF48-47DB-9848-8B4BC63E5633}" destId="{16319094-3AF6-4CA2-95E1-5519517ACC28}" srcOrd="1" destOrd="0" presId="urn:microsoft.com/office/officeart/2005/8/layout/hierarchy1"/>
    <dgm:cxn modelId="{0B339599-19B4-4099-A3C4-400F1CB2687C}" type="presParOf" srcId="{25A26576-F7C9-4629-966E-2833C7A0991A}" destId="{8AD79807-3E81-47E4-A92A-E5AE69EB43AD}" srcOrd="1" destOrd="0" presId="urn:microsoft.com/office/officeart/2005/8/layout/hierarchy1"/>
    <dgm:cxn modelId="{76EEC732-8ED7-4A6E-A6F5-AD65C33C1BE6}" type="presParOf" srcId="{8AD79807-3E81-47E4-A92A-E5AE69EB43AD}" destId="{C29189F3-8524-480E-8730-7AA6CB32AFE9}" srcOrd="0" destOrd="0" presId="urn:microsoft.com/office/officeart/2005/8/layout/hierarchy1"/>
    <dgm:cxn modelId="{858EC7D7-D648-447A-A734-DC28CC2FE92C}" type="presParOf" srcId="{8AD79807-3E81-47E4-A92A-E5AE69EB43AD}" destId="{258CD197-5F4B-4906-8D92-9A84F2E60C60}" srcOrd="1" destOrd="0" presId="urn:microsoft.com/office/officeart/2005/8/layout/hierarchy1"/>
    <dgm:cxn modelId="{B76D92F6-7B49-48E6-A237-F3A5624DBD84}" type="presParOf" srcId="{258CD197-5F4B-4906-8D92-9A84F2E60C60}" destId="{9A89E29F-8B1B-4232-865F-D3C1335A358F}" srcOrd="0" destOrd="0" presId="urn:microsoft.com/office/officeart/2005/8/layout/hierarchy1"/>
    <dgm:cxn modelId="{BE3EECE4-639C-4AB0-A385-5676BF87D312}" type="presParOf" srcId="{9A89E29F-8B1B-4232-865F-D3C1335A358F}" destId="{D378FDFF-FD41-41A3-8D97-5AED81CD2F38}" srcOrd="0" destOrd="0" presId="urn:microsoft.com/office/officeart/2005/8/layout/hierarchy1"/>
    <dgm:cxn modelId="{B2FE7F92-123A-447F-B1AF-6DF2D757D715}" type="presParOf" srcId="{9A89E29F-8B1B-4232-865F-D3C1335A358F}" destId="{B58F46A5-9CAE-475F-8DF2-E5DC600EEEC7}" srcOrd="1" destOrd="0" presId="urn:microsoft.com/office/officeart/2005/8/layout/hierarchy1"/>
    <dgm:cxn modelId="{45D370C3-6310-4AE1-9864-75BE32165B7D}" type="presParOf" srcId="{258CD197-5F4B-4906-8D92-9A84F2E60C60}" destId="{36426EA4-9BE3-4309-8C7C-D34D89B218CE}" srcOrd="1" destOrd="0" presId="urn:microsoft.com/office/officeart/2005/8/layout/hierarchy1"/>
    <dgm:cxn modelId="{BFBE0415-C855-48C2-AF7D-BAB24702AEC6}" type="presParOf" srcId="{EC8A77B8-22D7-4824-BDED-0CBFD58CA561}" destId="{1B732E41-1EDD-47A0-8583-A9ECA560E3CD}" srcOrd="2" destOrd="0" presId="urn:microsoft.com/office/officeart/2005/8/layout/hierarchy1"/>
    <dgm:cxn modelId="{81BB2CFE-D699-4079-BCA0-724F4D4F07D9}" type="presParOf" srcId="{EC8A77B8-22D7-4824-BDED-0CBFD58CA561}" destId="{888357DD-06E2-4631-9DF8-3C89633B82A7}" srcOrd="3" destOrd="0" presId="urn:microsoft.com/office/officeart/2005/8/layout/hierarchy1"/>
    <dgm:cxn modelId="{1A943B32-6893-4EE9-B268-F6C65FC1E005}" type="presParOf" srcId="{888357DD-06E2-4631-9DF8-3C89633B82A7}" destId="{96A0D78E-7F93-40BC-87D2-7F8364A8806B}" srcOrd="0" destOrd="0" presId="urn:microsoft.com/office/officeart/2005/8/layout/hierarchy1"/>
    <dgm:cxn modelId="{2D0CDFC6-7F09-440E-9FEC-B78E13C85254}" type="presParOf" srcId="{96A0D78E-7F93-40BC-87D2-7F8364A8806B}" destId="{78F23076-FD19-401D-97B5-AA817DE568D4}" srcOrd="0" destOrd="0" presId="urn:microsoft.com/office/officeart/2005/8/layout/hierarchy1"/>
    <dgm:cxn modelId="{A05472AD-6F47-4A65-AF93-AF0C472D81B2}" type="presParOf" srcId="{96A0D78E-7F93-40BC-87D2-7F8364A8806B}" destId="{477C9523-3C44-438C-834C-BC42FF52DFA2}" srcOrd="1" destOrd="0" presId="urn:microsoft.com/office/officeart/2005/8/layout/hierarchy1"/>
    <dgm:cxn modelId="{FF7B2881-925C-40DC-94BB-25FEED39DA34}" type="presParOf" srcId="{888357DD-06E2-4631-9DF8-3C89633B82A7}" destId="{75D17E9D-BE5D-48DA-A9D8-AB2E4F1B47F8}" srcOrd="1" destOrd="0" presId="urn:microsoft.com/office/officeart/2005/8/layout/hierarchy1"/>
    <dgm:cxn modelId="{BC598FDE-14A3-4C53-9A9E-C63E96A862E9}" type="presParOf" srcId="{75D17E9D-BE5D-48DA-A9D8-AB2E4F1B47F8}" destId="{AA42CEA6-7C97-4910-86DA-6DD388AB4AFE}" srcOrd="0" destOrd="0" presId="urn:microsoft.com/office/officeart/2005/8/layout/hierarchy1"/>
    <dgm:cxn modelId="{0EA77D0C-DA64-454E-9170-556917BF15D9}" type="presParOf" srcId="{75D17E9D-BE5D-48DA-A9D8-AB2E4F1B47F8}" destId="{D4259BD9-8CCF-418C-9FE2-779E8D10AF98}" srcOrd="1" destOrd="0" presId="urn:microsoft.com/office/officeart/2005/8/layout/hierarchy1"/>
    <dgm:cxn modelId="{2FFA1ED4-C154-4C41-8FDF-5DA46964BCAC}" type="presParOf" srcId="{D4259BD9-8CCF-418C-9FE2-779E8D10AF98}" destId="{FA88316D-2142-46B8-B42E-99A1D11A6626}" srcOrd="0" destOrd="0" presId="urn:microsoft.com/office/officeart/2005/8/layout/hierarchy1"/>
    <dgm:cxn modelId="{7BB2A151-EC45-4CC7-8B5A-CF364DA66B3E}" type="presParOf" srcId="{FA88316D-2142-46B8-B42E-99A1D11A6626}" destId="{E839BAAB-257F-407A-BF1C-7B8C29A5FA30}" srcOrd="0" destOrd="0" presId="urn:microsoft.com/office/officeart/2005/8/layout/hierarchy1"/>
    <dgm:cxn modelId="{E1006FC0-8E2D-4C1C-948F-FE2E57CC472D}" type="presParOf" srcId="{FA88316D-2142-46B8-B42E-99A1D11A6626}" destId="{56970225-CAA1-4D5D-8FB6-F04C143E2E5A}" srcOrd="1" destOrd="0" presId="urn:microsoft.com/office/officeart/2005/8/layout/hierarchy1"/>
    <dgm:cxn modelId="{A3974CA4-8142-49C5-811F-CBB2F44864E6}" type="presParOf" srcId="{D4259BD9-8CCF-418C-9FE2-779E8D10AF98}" destId="{219A1FC8-9048-430B-BA44-0D94D304B6DC}" srcOrd="1" destOrd="0" presId="urn:microsoft.com/office/officeart/2005/8/layout/hierarchy1"/>
    <dgm:cxn modelId="{7D14D610-964B-4AAE-B03F-2AEE1AFF82B8}" type="presParOf" srcId="{219A1FC8-9048-430B-BA44-0D94D304B6DC}" destId="{54236883-5D9E-410C-9E75-2F5D89E47AEE}" srcOrd="0" destOrd="0" presId="urn:microsoft.com/office/officeart/2005/8/layout/hierarchy1"/>
    <dgm:cxn modelId="{363F7DB3-6C0A-4615-A95F-06FAD24EE4D1}" type="presParOf" srcId="{219A1FC8-9048-430B-BA44-0D94D304B6DC}" destId="{8C4E2320-3442-444F-B06F-867D05E83EFD}" srcOrd="1" destOrd="0" presId="urn:microsoft.com/office/officeart/2005/8/layout/hierarchy1"/>
    <dgm:cxn modelId="{A7657712-2D3A-44EE-B73E-93729A7374BB}" type="presParOf" srcId="{8C4E2320-3442-444F-B06F-867D05E83EFD}" destId="{2A2DEC33-A3BD-45D6-AE51-EE82DB46AB76}" srcOrd="0" destOrd="0" presId="urn:microsoft.com/office/officeart/2005/8/layout/hierarchy1"/>
    <dgm:cxn modelId="{D2E23EA2-FBAF-4A3E-A24F-84A50E9D8F87}" type="presParOf" srcId="{2A2DEC33-A3BD-45D6-AE51-EE82DB46AB76}" destId="{648C91D4-E4CF-4190-B683-EBB5A90DAD6B}" srcOrd="0" destOrd="0" presId="urn:microsoft.com/office/officeart/2005/8/layout/hierarchy1"/>
    <dgm:cxn modelId="{AD8EBFFC-B1C3-42A5-9CF8-081888D8AA8D}" type="presParOf" srcId="{2A2DEC33-A3BD-45D6-AE51-EE82DB46AB76}" destId="{F6BF9D7E-11EA-415A-AB53-DD7CC62447D0}" srcOrd="1" destOrd="0" presId="urn:microsoft.com/office/officeart/2005/8/layout/hierarchy1"/>
    <dgm:cxn modelId="{13FDBB2D-EA0F-4DE3-9AE6-87EBF6369BAD}" type="presParOf" srcId="{8C4E2320-3442-444F-B06F-867D05E83EFD}" destId="{2BB7BB75-5C4E-4216-9360-368214858026}" srcOrd="1" destOrd="0" presId="urn:microsoft.com/office/officeart/2005/8/layout/hierarchy1"/>
    <dgm:cxn modelId="{36F63EEC-BFE1-4C6A-B36C-6D3C3DEF4354}" type="presParOf" srcId="{2BB7BB75-5C4E-4216-9360-368214858026}" destId="{E440E01A-F8E2-4119-9745-E94CB90BEC9B}" srcOrd="0" destOrd="0" presId="urn:microsoft.com/office/officeart/2005/8/layout/hierarchy1"/>
    <dgm:cxn modelId="{C27D4515-BE6F-4B36-B624-09C73E7F949E}" type="presParOf" srcId="{2BB7BB75-5C4E-4216-9360-368214858026}" destId="{21A674D1-CFC5-4114-812B-FD5992D5CA34}" srcOrd="1" destOrd="0" presId="urn:microsoft.com/office/officeart/2005/8/layout/hierarchy1"/>
    <dgm:cxn modelId="{CDBC09B9-7F35-4EC9-B129-EBBC4BA6C7CD}" type="presParOf" srcId="{21A674D1-CFC5-4114-812B-FD5992D5CA34}" destId="{6FBD401B-0A6E-423E-BBA0-009B7710A722}" srcOrd="0" destOrd="0" presId="urn:microsoft.com/office/officeart/2005/8/layout/hierarchy1"/>
    <dgm:cxn modelId="{45478EBA-C221-4A1D-9E21-3C6DA74F6A48}" type="presParOf" srcId="{6FBD401B-0A6E-423E-BBA0-009B7710A722}" destId="{A485B4FA-7F7C-4314-A688-FF245CB44973}" srcOrd="0" destOrd="0" presId="urn:microsoft.com/office/officeart/2005/8/layout/hierarchy1"/>
    <dgm:cxn modelId="{72565B64-474F-4ABE-B114-8B121977CBCB}" type="presParOf" srcId="{6FBD401B-0A6E-423E-BBA0-009B7710A722}" destId="{0A3AF056-620D-4AE5-9EFE-6A1BD16F38AB}" srcOrd="1" destOrd="0" presId="urn:microsoft.com/office/officeart/2005/8/layout/hierarchy1"/>
    <dgm:cxn modelId="{38EBB0E9-8EAA-41A7-B3DB-2F91393CE9B4}" type="presParOf" srcId="{21A674D1-CFC5-4114-812B-FD5992D5CA34}" destId="{CC8E41EE-98D3-4F4A-91D8-3923BAA85D06}" srcOrd="1" destOrd="0" presId="urn:microsoft.com/office/officeart/2005/8/layout/hierarchy1"/>
    <dgm:cxn modelId="{0D1C1863-792C-4D9D-9699-99F0EA96B35D}" type="presParOf" srcId="{219A1FC8-9048-430B-BA44-0D94D304B6DC}" destId="{B15F0D85-3D62-463A-B617-CF52AE654D4F}" srcOrd="2" destOrd="0" presId="urn:microsoft.com/office/officeart/2005/8/layout/hierarchy1"/>
    <dgm:cxn modelId="{8AC137CB-0AE9-41DE-A7B4-BCE55F035071}" type="presParOf" srcId="{219A1FC8-9048-430B-BA44-0D94D304B6DC}" destId="{6FEA413C-372E-488B-A7BF-FD9787006FFA}" srcOrd="3" destOrd="0" presId="urn:microsoft.com/office/officeart/2005/8/layout/hierarchy1"/>
    <dgm:cxn modelId="{10D43786-A77D-4935-BAC7-C6AD5B5A3C67}" type="presParOf" srcId="{6FEA413C-372E-488B-A7BF-FD9787006FFA}" destId="{B9F2FA8D-D662-4CCA-B7BF-2FF9FD3807CC}" srcOrd="0" destOrd="0" presId="urn:microsoft.com/office/officeart/2005/8/layout/hierarchy1"/>
    <dgm:cxn modelId="{84E870AF-9B10-44E5-9E9C-9959E31C2BB4}" type="presParOf" srcId="{B9F2FA8D-D662-4CCA-B7BF-2FF9FD3807CC}" destId="{608E0578-F158-48BF-8A61-33C8A524B5E2}" srcOrd="0" destOrd="0" presId="urn:microsoft.com/office/officeart/2005/8/layout/hierarchy1"/>
    <dgm:cxn modelId="{01889282-5F2A-4334-BE89-CBF83440A6EC}" type="presParOf" srcId="{B9F2FA8D-D662-4CCA-B7BF-2FF9FD3807CC}" destId="{120EBAE5-C848-452A-A181-6D869C10AE4C}" srcOrd="1" destOrd="0" presId="urn:microsoft.com/office/officeart/2005/8/layout/hierarchy1"/>
    <dgm:cxn modelId="{0FBB4A38-3B8C-4EE2-84D5-29DB23CC62AA}" type="presParOf" srcId="{6FEA413C-372E-488B-A7BF-FD9787006FFA}" destId="{696D2767-5EAB-4AA7-847F-8D0563210893}" srcOrd="1" destOrd="0" presId="urn:microsoft.com/office/officeart/2005/8/layout/hierarchy1"/>
    <dgm:cxn modelId="{9A2359A1-C62D-478E-91AA-95C31A708AA3}" type="presParOf" srcId="{696D2767-5EAB-4AA7-847F-8D0563210893}" destId="{B56D21AC-CD51-48EF-A6C1-27D6C9A452AE}" srcOrd="0" destOrd="0" presId="urn:microsoft.com/office/officeart/2005/8/layout/hierarchy1"/>
    <dgm:cxn modelId="{EDFC3ABD-3062-425C-9229-B41C67771491}" type="presParOf" srcId="{696D2767-5EAB-4AA7-847F-8D0563210893}" destId="{70879457-AAF6-4C89-A099-936F030F49CB}" srcOrd="1" destOrd="0" presId="urn:microsoft.com/office/officeart/2005/8/layout/hierarchy1"/>
    <dgm:cxn modelId="{19E08F9F-0546-4A04-B69A-0A6F505ED534}" type="presParOf" srcId="{70879457-AAF6-4C89-A099-936F030F49CB}" destId="{C6A7A4A0-EE48-45B3-BBAA-3A466DB325EC}" srcOrd="0" destOrd="0" presId="urn:microsoft.com/office/officeart/2005/8/layout/hierarchy1"/>
    <dgm:cxn modelId="{ADBBD902-0D0A-43ED-A7F7-759B6444E982}" type="presParOf" srcId="{C6A7A4A0-EE48-45B3-BBAA-3A466DB325EC}" destId="{FAE8156E-52C7-44AF-B7DE-9B678A73B843}" srcOrd="0" destOrd="0" presId="urn:microsoft.com/office/officeart/2005/8/layout/hierarchy1"/>
    <dgm:cxn modelId="{D2757CDF-B5FF-49F7-9CF2-7A1D18919F4A}" type="presParOf" srcId="{C6A7A4A0-EE48-45B3-BBAA-3A466DB325EC}" destId="{28ECE446-E129-4B64-AAA5-61F0ECE84117}" srcOrd="1" destOrd="0" presId="urn:microsoft.com/office/officeart/2005/8/layout/hierarchy1"/>
    <dgm:cxn modelId="{34547189-F8A4-4F2D-9D30-307166233C25}" type="presParOf" srcId="{70879457-AAF6-4C89-A099-936F030F49CB}" destId="{9E5E60F9-5B7C-4459-8CC7-AAD063936A60}" srcOrd="1" destOrd="0" presId="urn:microsoft.com/office/officeart/2005/8/layout/hierarchy1"/>
    <dgm:cxn modelId="{3F5EF9AB-81A9-4DCE-A7DE-BE6F6F60660A}" type="presParOf" srcId="{219A1FC8-9048-430B-BA44-0D94D304B6DC}" destId="{51C789B0-6B90-45F4-9AAD-F673EF2C380F}" srcOrd="4" destOrd="0" presId="urn:microsoft.com/office/officeart/2005/8/layout/hierarchy1"/>
    <dgm:cxn modelId="{E889B98C-76AA-4596-A733-5B0D1D947FBE}" type="presParOf" srcId="{219A1FC8-9048-430B-BA44-0D94D304B6DC}" destId="{071D343B-8519-40A7-BCF2-3C765E8ECF41}" srcOrd="5" destOrd="0" presId="urn:microsoft.com/office/officeart/2005/8/layout/hierarchy1"/>
    <dgm:cxn modelId="{C9CB6D5D-D4D1-46EF-BC73-F8EB49EFD8AE}" type="presParOf" srcId="{071D343B-8519-40A7-BCF2-3C765E8ECF41}" destId="{1CB19043-FFAE-433E-A0EF-47488F695A0E}" srcOrd="0" destOrd="0" presId="urn:microsoft.com/office/officeart/2005/8/layout/hierarchy1"/>
    <dgm:cxn modelId="{28DC719E-C15B-4BE2-B868-4FA8C4576C89}" type="presParOf" srcId="{1CB19043-FFAE-433E-A0EF-47488F695A0E}" destId="{327AC5CE-2DF6-4423-A095-2AE1E8C0696E}" srcOrd="0" destOrd="0" presId="urn:microsoft.com/office/officeart/2005/8/layout/hierarchy1"/>
    <dgm:cxn modelId="{24A257A3-A6AE-4ECD-A0A2-E93C5EE1DEB6}" type="presParOf" srcId="{1CB19043-FFAE-433E-A0EF-47488F695A0E}" destId="{CD486104-322B-4BA5-AAA0-86C88448ED1A}" srcOrd="1" destOrd="0" presId="urn:microsoft.com/office/officeart/2005/8/layout/hierarchy1"/>
    <dgm:cxn modelId="{DEED2DDD-9266-4DC8-A585-761D8259C781}" type="presParOf" srcId="{071D343B-8519-40A7-BCF2-3C765E8ECF41}" destId="{71669068-194D-4359-AB1F-61D78871F454}" srcOrd="1" destOrd="0" presId="urn:microsoft.com/office/officeart/2005/8/layout/hierarchy1"/>
    <dgm:cxn modelId="{F54323EC-82E5-4271-825C-46D5E85D5604}" type="presParOf" srcId="{71669068-194D-4359-AB1F-61D78871F454}" destId="{60124B00-F612-4A16-9F5E-5C47E13453BA}" srcOrd="0" destOrd="0" presId="urn:microsoft.com/office/officeart/2005/8/layout/hierarchy1"/>
    <dgm:cxn modelId="{218014A1-DCAE-4B5C-A11C-B84340456482}" type="presParOf" srcId="{71669068-194D-4359-AB1F-61D78871F454}" destId="{4CFF76CA-561D-4304-8EBD-DFE98581C08A}" srcOrd="1" destOrd="0" presId="urn:microsoft.com/office/officeart/2005/8/layout/hierarchy1"/>
    <dgm:cxn modelId="{BA9A7321-5A1E-4472-A5F1-430A56810247}" type="presParOf" srcId="{4CFF76CA-561D-4304-8EBD-DFE98581C08A}" destId="{B3B291E1-4BF7-4AF8-8151-2E8672F2AD39}" srcOrd="0" destOrd="0" presId="urn:microsoft.com/office/officeart/2005/8/layout/hierarchy1"/>
    <dgm:cxn modelId="{74654728-221C-4C3B-9B70-5F0CB86D70B0}" type="presParOf" srcId="{B3B291E1-4BF7-4AF8-8151-2E8672F2AD39}" destId="{61E56518-FE7E-4CEA-862A-64C19D0576A1}" srcOrd="0" destOrd="0" presId="urn:microsoft.com/office/officeart/2005/8/layout/hierarchy1"/>
    <dgm:cxn modelId="{7770EB1B-D600-462D-BF46-44EAEF6A4730}" type="presParOf" srcId="{B3B291E1-4BF7-4AF8-8151-2E8672F2AD39}" destId="{8FE94153-E55D-45C1-8A30-974F7BEC177F}" srcOrd="1" destOrd="0" presId="urn:microsoft.com/office/officeart/2005/8/layout/hierarchy1"/>
    <dgm:cxn modelId="{3DF47820-48E5-4701-A185-A3FE464D84CA}" type="presParOf" srcId="{4CFF76CA-561D-4304-8EBD-DFE98581C08A}" destId="{AFC60511-C125-437F-B96D-604B9BA4430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689404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618480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6848329" y="1812098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5120950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773098" y="230019"/>
              </a:lnTo>
              <a:lnTo>
                <a:pt x="1773098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A75223-F1BC-429E-91A9-F9B8A1D732A1}">
      <dsp:nvSpPr>
        <dsp:cNvPr id="0" name=""/>
        <dsp:cNvSpPr/>
      </dsp:nvSpPr>
      <dsp:spPr>
        <a:xfrm>
          <a:off x="476633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05709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4720610" y="2886596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347851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418479" y="230019"/>
              </a:lnTo>
              <a:lnTo>
                <a:pt x="141847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592891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192937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174412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2013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1929372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1418479" y="0"/>
              </a:moveTo>
              <a:lnTo>
                <a:pt x="141847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347851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1773098" y="0"/>
              </a:moveTo>
              <a:lnTo>
                <a:pt x="1773098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4540663" y="636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4669615" y="123141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4691200" y="144726"/>
        <a:ext cx="1117403" cy="693794"/>
      </dsp:txXfrm>
    </dsp:sp>
    <dsp:sp modelId="{CC973401-B7FF-406C-963E-1139FBC4F802}">
      <dsp:nvSpPr>
        <dsp:cNvPr id="0" name=""/>
        <dsp:cNvSpPr/>
      </dsp:nvSpPr>
      <dsp:spPr>
        <a:xfrm>
          <a:off x="2767564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2896517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2918102" y="1219224"/>
        <a:ext cx="1117403" cy="693794"/>
      </dsp:txXfrm>
    </dsp:sp>
    <dsp:sp modelId="{669901B5-8C0B-4BFF-9FB4-E213929174AE}">
      <dsp:nvSpPr>
        <dsp:cNvPr id="0" name=""/>
        <dsp:cNvSpPr/>
      </dsp:nvSpPr>
      <dsp:spPr>
        <a:xfrm>
          <a:off x="1349085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478037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499622" y="2293722"/>
        <a:ext cx="1117403" cy="693794"/>
      </dsp:txXfrm>
    </dsp:sp>
    <dsp:sp modelId="{2A7A5724-52CA-40A1-865D-C4FF76BBED2F}">
      <dsp:nvSpPr>
        <dsp:cNvPr id="0" name=""/>
        <dsp:cNvSpPr/>
      </dsp:nvSpPr>
      <dsp:spPr>
        <a:xfrm>
          <a:off x="639845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68798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90383" y="3368220"/>
        <a:ext cx="1117403" cy="693794"/>
      </dsp:txXfrm>
    </dsp:sp>
    <dsp:sp modelId="{7648D86E-608A-4D40-B6DE-6F7F21342DF6}">
      <dsp:nvSpPr>
        <dsp:cNvPr id="0" name=""/>
        <dsp:cNvSpPr/>
      </dsp:nvSpPr>
      <dsp:spPr>
        <a:xfrm>
          <a:off x="639845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68798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90383" y="4442718"/>
        <a:ext cx="1117403" cy="693794"/>
      </dsp:txXfrm>
    </dsp:sp>
    <dsp:sp modelId="{0119C9FA-93A0-4BBF-AA8D-7F75A27EE6FB}">
      <dsp:nvSpPr>
        <dsp:cNvPr id="0" name=""/>
        <dsp:cNvSpPr/>
      </dsp:nvSpPr>
      <dsp:spPr>
        <a:xfrm>
          <a:off x="2058324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187277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208862" y="3368220"/>
        <a:ext cx="1117403" cy="693794"/>
      </dsp:txXfrm>
    </dsp:sp>
    <dsp:sp modelId="{F297A8BC-4D49-4766-856F-DADBE379892F}">
      <dsp:nvSpPr>
        <dsp:cNvPr id="0" name=""/>
        <dsp:cNvSpPr/>
      </dsp:nvSpPr>
      <dsp:spPr>
        <a:xfrm>
          <a:off x="2058324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187277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208862" y="4442718"/>
        <a:ext cx="1117403" cy="693794"/>
      </dsp:txXfrm>
    </dsp:sp>
    <dsp:sp modelId="{9A3F4D2C-812D-4636-96CF-0061F8F88395}">
      <dsp:nvSpPr>
        <dsp:cNvPr id="0" name=""/>
        <dsp:cNvSpPr/>
      </dsp:nvSpPr>
      <dsp:spPr>
        <a:xfrm>
          <a:off x="4186043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314996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336581" y="2293722"/>
        <a:ext cx="1117403" cy="693794"/>
      </dsp:txXfrm>
    </dsp:sp>
    <dsp:sp modelId="{74318D85-F23B-414D-8660-6082F4B35295}">
      <dsp:nvSpPr>
        <dsp:cNvPr id="0" name=""/>
        <dsp:cNvSpPr/>
      </dsp:nvSpPr>
      <dsp:spPr>
        <a:xfrm>
          <a:off x="4186043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314996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336581" y="3368220"/>
        <a:ext cx="1117403" cy="693794"/>
      </dsp:txXfrm>
    </dsp:sp>
    <dsp:sp modelId="{C857FE6B-8330-47B5-AA4E-6FFE400625A0}">
      <dsp:nvSpPr>
        <dsp:cNvPr id="0" name=""/>
        <dsp:cNvSpPr/>
      </dsp:nvSpPr>
      <dsp:spPr>
        <a:xfrm>
          <a:off x="347680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3605756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3627341" y="4442718"/>
        <a:ext cx="1117403" cy="693794"/>
      </dsp:txXfrm>
    </dsp:sp>
    <dsp:sp modelId="{7938AEA4-5252-4145-BDF8-ACD21DFFF821}">
      <dsp:nvSpPr>
        <dsp:cNvPr id="0" name=""/>
        <dsp:cNvSpPr/>
      </dsp:nvSpPr>
      <dsp:spPr>
        <a:xfrm>
          <a:off x="489528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D475D0-4594-4103-B7B3-ADF0E4909EBC}">
      <dsp:nvSpPr>
        <dsp:cNvPr id="0" name=""/>
        <dsp:cNvSpPr/>
      </dsp:nvSpPr>
      <dsp:spPr>
        <a:xfrm>
          <a:off x="5024235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045820" y="4442718"/>
        <a:ext cx="1117403" cy="693794"/>
      </dsp:txXfrm>
    </dsp:sp>
    <dsp:sp modelId="{6C34B0EE-70EC-4788-A37A-8DA83DF1D0D1}">
      <dsp:nvSpPr>
        <dsp:cNvPr id="0" name=""/>
        <dsp:cNvSpPr/>
      </dsp:nvSpPr>
      <dsp:spPr>
        <a:xfrm>
          <a:off x="6313762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6442714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6464299" y="1219224"/>
        <a:ext cx="1117403" cy="693794"/>
      </dsp:txXfrm>
    </dsp:sp>
    <dsp:sp modelId="{1F037C66-787A-4F9A-B777-595C23417B25}">
      <dsp:nvSpPr>
        <dsp:cNvPr id="0" name=""/>
        <dsp:cNvSpPr/>
      </dsp:nvSpPr>
      <dsp:spPr>
        <a:xfrm>
          <a:off x="6313762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6442714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6464299" y="2293722"/>
        <a:ext cx="1117403" cy="693794"/>
      </dsp:txXfrm>
    </dsp:sp>
    <dsp:sp modelId="{02AD60EB-A63E-4F89-88AA-8A79EF58B86F}">
      <dsp:nvSpPr>
        <dsp:cNvPr id="0" name=""/>
        <dsp:cNvSpPr/>
      </dsp:nvSpPr>
      <dsp:spPr>
        <a:xfrm>
          <a:off x="5604522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5733475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5755060" y="3368220"/>
        <a:ext cx="1117403" cy="693794"/>
      </dsp:txXfrm>
    </dsp:sp>
    <dsp:sp modelId="{207E7570-8C90-418B-9AE3-4C82B3900B12}">
      <dsp:nvSpPr>
        <dsp:cNvPr id="0" name=""/>
        <dsp:cNvSpPr/>
      </dsp:nvSpPr>
      <dsp:spPr>
        <a:xfrm>
          <a:off x="7023001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7151954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7173539" y="3368220"/>
        <a:ext cx="1117403" cy="6937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8595353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7747375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8549633" y="1814058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6205595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2389758" y="275014"/>
              </a:lnTo>
              <a:lnTo>
                <a:pt x="2389758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2756A6-A6E6-4384-9E79-8DDFCEF014A3}">
      <dsp:nvSpPr>
        <dsp:cNvPr id="0" name=""/>
        <dsp:cNvSpPr/>
      </dsp:nvSpPr>
      <dsp:spPr>
        <a:xfrm>
          <a:off x="5511794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663816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5466074" y="2745836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815837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1695957" y="275014"/>
              </a:lnTo>
              <a:lnTo>
                <a:pt x="1695957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922138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2119880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226181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71901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2119880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1695957" y="0"/>
              </a:moveTo>
              <a:lnTo>
                <a:pt x="1695957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815837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2389758" y="0"/>
              </a:moveTo>
              <a:lnTo>
                <a:pt x="238975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5511794" y="1152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5665972" y="147621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5691779" y="173428"/>
        <a:ext cx="1335987" cy="829512"/>
      </dsp:txXfrm>
    </dsp:sp>
    <dsp:sp modelId="{CC973401-B7FF-406C-963E-1139FBC4F802}">
      <dsp:nvSpPr>
        <dsp:cNvPr id="0" name=""/>
        <dsp:cNvSpPr/>
      </dsp:nvSpPr>
      <dsp:spPr>
        <a:xfrm>
          <a:off x="3122036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3276214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3291685" y="1447780"/>
        <a:ext cx="1356659" cy="497275"/>
      </dsp:txXfrm>
    </dsp:sp>
    <dsp:sp modelId="{669901B5-8C0B-4BFF-9FB4-E213929174AE}">
      <dsp:nvSpPr>
        <dsp:cNvPr id="0" name=""/>
        <dsp:cNvSpPr/>
      </dsp:nvSpPr>
      <dsp:spPr>
        <a:xfrm>
          <a:off x="1426079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580257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595728" y="2379559"/>
        <a:ext cx="1356659" cy="497275"/>
      </dsp:txXfrm>
    </dsp:sp>
    <dsp:sp modelId="{2A7A5724-52CA-40A1-865D-C4FF76BBED2F}">
      <dsp:nvSpPr>
        <dsp:cNvPr id="0" name=""/>
        <dsp:cNvSpPr/>
      </dsp:nvSpPr>
      <dsp:spPr>
        <a:xfrm>
          <a:off x="578100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32278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47749" y="3311337"/>
        <a:ext cx="1356659" cy="497275"/>
      </dsp:txXfrm>
    </dsp:sp>
    <dsp:sp modelId="{7648D86E-608A-4D40-B6DE-6F7F21342DF6}">
      <dsp:nvSpPr>
        <dsp:cNvPr id="0" name=""/>
        <dsp:cNvSpPr/>
      </dsp:nvSpPr>
      <dsp:spPr>
        <a:xfrm>
          <a:off x="578100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32278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58085" y="4253452"/>
        <a:ext cx="1335987" cy="829512"/>
      </dsp:txXfrm>
    </dsp:sp>
    <dsp:sp modelId="{0119C9FA-93A0-4BBF-AA8D-7F75A27EE6FB}">
      <dsp:nvSpPr>
        <dsp:cNvPr id="0" name=""/>
        <dsp:cNvSpPr/>
      </dsp:nvSpPr>
      <dsp:spPr>
        <a:xfrm>
          <a:off x="2274058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428236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443707" y="3311337"/>
        <a:ext cx="1356659" cy="497275"/>
      </dsp:txXfrm>
    </dsp:sp>
    <dsp:sp modelId="{F297A8BC-4D49-4766-856F-DADBE379892F}">
      <dsp:nvSpPr>
        <dsp:cNvPr id="0" name=""/>
        <dsp:cNvSpPr/>
      </dsp:nvSpPr>
      <dsp:spPr>
        <a:xfrm>
          <a:off x="2274058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428236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454043" y="4253452"/>
        <a:ext cx="1335987" cy="829512"/>
      </dsp:txXfrm>
    </dsp:sp>
    <dsp:sp modelId="{9A3F4D2C-812D-4636-96CF-0061F8F88395}">
      <dsp:nvSpPr>
        <dsp:cNvPr id="0" name=""/>
        <dsp:cNvSpPr/>
      </dsp:nvSpPr>
      <dsp:spPr>
        <a:xfrm>
          <a:off x="4817994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972172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987643" y="2379559"/>
        <a:ext cx="1356659" cy="497275"/>
      </dsp:txXfrm>
    </dsp:sp>
    <dsp:sp modelId="{74318D85-F23B-414D-8660-6082F4B35295}">
      <dsp:nvSpPr>
        <dsp:cNvPr id="0" name=""/>
        <dsp:cNvSpPr/>
      </dsp:nvSpPr>
      <dsp:spPr>
        <a:xfrm>
          <a:off x="4817994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972172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987643" y="3311337"/>
        <a:ext cx="1356659" cy="497275"/>
      </dsp:txXfrm>
    </dsp:sp>
    <dsp:sp modelId="{C857FE6B-8330-47B5-AA4E-6FFE400625A0}">
      <dsp:nvSpPr>
        <dsp:cNvPr id="0" name=""/>
        <dsp:cNvSpPr/>
      </dsp:nvSpPr>
      <dsp:spPr>
        <a:xfrm>
          <a:off x="3970015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4124193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4150000" y="4253452"/>
        <a:ext cx="1335987" cy="829512"/>
      </dsp:txXfrm>
    </dsp:sp>
    <dsp:sp modelId="{CA9F103A-199C-4310-AC38-5FD746C40DC2}">
      <dsp:nvSpPr>
        <dsp:cNvPr id="0" name=""/>
        <dsp:cNvSpPr/>
      </dsp:nvSpPr>
      <dsp:spPr>
        <a:xfrm>
          <a:off x="5665972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72450F-E8E3-469A-BC52-FD18760BCA53}">
      <dsp:nvSpPr>
        <dsp:cNvPr id="0" name=""/>
        <dsp:cNvSpPr/>
      </dsp:nvSpPr>
      <dsp:spPr>
        <a:xfrm>
          <a:off x="5820150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845957" y="4253452"/>
        <a:ext cx="1335987" cy="829512"/>
      </dsp:txXfrm>
    </dsp:sp>
    <dsp:sp modelId="{6C34B0EE-70EC-4788-A37A-8DA83DF1D0D1}">
      <dsp:nvSpPr>
        <dsp:cNvPr id="0" name=""/>
        <dsp:cNvSpPr/>
      </dsp:nvSpPr>
      <dsp:spPr>
        <a:xfrm>
          <a:off x="7901553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8055730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8071201" y="1447780"/>
        <a:ext cx="1356659" cy="497275"/>
      </dsp:txXfrm>
    </dsp:sp>
    <dsp:sp modelId="{1F037C66-787A-4F9A-B777-595C23417B25}">
      <dsp:nvSpPr>
        <dsp:cNvPr id="0" name=""/>
        <dsp:cNvSpPr/>
      </dsp:nvSpPr>
      <dsp:spPr>
        <a:xfrm>
          <a:off x="7901553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8055730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8071201" y="2379559"/>
        <a:ext cx="1356659" cy="497275"/>
      </dsp:txXfrm>
    </dsp:sp>
    <dsp:sp modelId="{02AD60EB-A63E-4F89-88AA-8A79EF58B86F}">
      <dsp:nvSpPr>
        <dsp:cNvPr id="0" name=""/>
        <dsp:cNvSpPr/>
      </dsp:nvSpPr>
      <dsp:spPr>
        <a:xfrm>
          <a:off x="7053574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7207752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233559" y="3321673"/>
        <a:ext cx="1335987" cy="829512"/>
      </dsp:txXfrm>
    </dsp:sp>
    <dsp:sp modelId="{207E7570-8C90-418B-9AE3-4C82B3900B12}">
      <dsp:nvSpPr>
        <dsp:cNvPr id="0" name=""/>
        <dsp:cNvSpPr/>
      </dsp:nvSpPr>
      <dsp:spPr>
        <a:xfrm>
          <a:off x="8749531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8903709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8929516" y="3321673"/>
        <a:ext cx="1335987" cy="8295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A71A18A-61C3-4A7C-942F-7984C82AC536}">
      <dsp:nvSpPr>
        <dsp:cNvPr id="0" name=""/>
        <dsp:cNvSpPr/>
      </dsp:nvSpPr>
      <dsp:spPr>
        <a:xfrm>
          <a:off x="3957240" y="3000070"/>
          <a:ext cx="1174353" cy="558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864"/>
              </a:lnTo>
              <a:lnTo>
                <a:pt x="1174353" y="380864"/>
              </a:lnTo>
              <a:lnTo>
                <a:pt x="1174353" y="5588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2782887" y="3000070"/>
          <a:ext cx="1174353" cy="558885"/>
        </a:xfrm>
        <a:custGeom>
          <a:avLst/>
          <a:gdLst/>
          <a:ahLst/>
          <a:cxnLst/>
          <a:rect l="0" t="0" r="0" b="0"/>
          <a:pathLst>
            <a:path>
              <a:moveTo>
                <a:pt x="1174353" y="0"/>
              </a:moveTo>
              <a:lnTo>
                <a:pt x="1174353" y="380864"/>
              </a:lnTo>
              <a:lnTo>
                <a:pt x="0" y="380864"/>
              </a:lnTo>
              <a:lnTo>
                <a:pt x="0" y="5588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911520" y="1220925"/>
          <a:ext cx="91440" cy="5588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888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2996406" y="666"/>
          <a:ext cx="1921668" cy="1220259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3209925" y="20350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2200" kern="1200" dirty="0"/>
        </a:p>
      </dsp:txBody>
      <dsp:txXfrm>
        <a:off x="3245665" y="239249"/>
        <a:ext cx="1850188" cy="1148779"/>
      </dsp:txXfrm>
    </dsp:sp>
    <dsp:sp modelId="{39AC6602-3A6B-4511-8F82-A2E3F59FB606}">
      <dsp:nvSpPr>
        <dsp:cNvPr id="0" name=""/>
        <dsp:cNvSpPr/>
      </dsp:nvSpPr>
      <dsp:spPr>
        <a:xfrm>
          <a:off x="2996406" y="1779811"/>
          <a:ext cx="1921668" cy="122025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3209925" y="1982654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/>
            <a:t>政府</a:t>
          </a:r>
          <a:endParaRPr lang="zh-TW" altLang="en-US" sz="2200" b="1" kern="1200" dirty="0"/>
        </a:p>
      </dsp:txBody>
      <dsp:txXfrm>
        <a:off x="3245665" y="2018394"/>
        <a:ext cx="1850188" cy="1148779"/>
      </dsp:txXfrm>
    </dsp:sp>
    <dsp:sp modelId="{EE4492B1-A0F7-426C-8980-905EC3C2E801}">
      <dsp:nvSpPr>
        <dsp:cNvPr id="0" name=""/>
        <dsp:cNvSpPr/>
      </dsp:nvSpPr>
      <dsp:spPr>
        <a:xfrm>
          <a:off x="1822053" y="3558956"/>
          <a:ext cx="1921668" cy="122025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2035571" y="376179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/>
            <a:t>為農民提供資金及技術支援</a:t>
          </a:r>
          <a:endParaRPr lang="zh-TW" altLang="en-US" sz="2200" kern="1200" dirty="0"/>
        </a:p>
      </dsp:txBody>
      <dsp:txXfrm>
        <a:off x="2071311" y="3797539"/>
        <a:ext cx="1850188" cy="1148779"/>
      </dsp:txXfrm>
    </dsp:sp>
    <dsp:sp modelId="{5DEB5336-B267-4141-865D-A12BBACF073F}">
      <dsp:nvSpPr>
        <dsp:cNvPr id="0" name=""/>
        <dsp:cNvSpPr/>
      </dsp:nvSpPr>
      <dsp:spPr>
        <a:xfrm>
          <a:off x="4170759" y="3558956"/>
          <a:ext cx="1921668" cy="122025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6AF10B-D7FA-46BC-8E8B-AC2E09DC5A7F}">
      <dsp:nvSpPr>
        <dsp:cNvPr id="0" name=""/>
        <dsp:cNvSpPr/>
      </dsp:nvSpPr>
      <dsp:spPr>
        <a:xfrm>
          <a:off x="4384278" y="376179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smtClean="0"/>
            <a:t>控制出生率</a:t>
          </a:r>
          <a:endParaRPr lang="zh-TW" altLang="en-US" sz="2200" kern="1200" dirty="0"/>
        </a:p>
      </dsp:txBody>
      <dsp:txXfrm>
        <a:off x="4420018" y="3797539"/>
        <a:ext cx="1850188" cy="11487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A42CEA6-7C97-4910-86DA-6DD388AB4AFE}">
      <dsp:nvSpPr>
        <dsp:cNvPr id="0" name=""/>
        <dsp:cNvSpPr/>
      </dsp:nvSpPr>
      <dsp:spPr>
        <a:xfrm>
          <a:off x="6260226" y="3000070"/>
          <a:ext cx="91440" cy="558885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588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4544417" y="1220925"/>
          <a:ext cx="1761529" cy="558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864"/>
              </a:lnTo>
              <a:lnTo>
                <a:pt x="1761529" y="380864"/>
              </a:lnTo>
              <a:lnTo>
                <a:pt x="1761529" y="55888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2782887" y="3000070"/>
          <a:ext cx="1174353" cy="5588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0864"/>
              </a:lnTo>
              <a:lnTo>
                <a:pt x="1174353" y="380864"/>
              </a:lnTo>
              <a:lnTo>
                <a:pt x="1174353" y="5588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608534" y="3000070"/>
          <a:ext cx="1174353" cy="558885"/>
        </a:xfrm>
        <a:custGeom>
          <a:avLst/>
          <a:gdLst/>
          <a:ahLst/>
          <a:cxnLst/>
          <a:rect l="0" t="0" r="0" b="0"/>
          <a:pathLst>
            <a:path>
              <a:moveTo>
                <a:pt x="1174353" y="0"/>
              </a:moveTo>
              <a:lnTo>
                <a:pt x="1174353" y="380864"/>
              </a:lnTo>
              <a:lnTo>
                <a:pt x="0" y="380864"/>
              </a:lnTo>
              <a:lnTo>
                <a:pt x="0" y="558885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2782887" y="1220925"/>
          <a:ext cx="1761529" cy="558885"/>
        </a:xfrm>
        <a:custGeom>
          <a:avLst/>
          <a:gdLst/>
          <a:ahLst/>
          <a:cxnLst/>
          <a:rect l="0" t="0" r="0" b="0"/>
          <a:pathLst>
            <a:path>
              <a:moveTo>
                <a:pt x="1761529" y="0"/>
              </a:moveTo>
              <a:lnTo>
                <a:pt x="1761529" y="380864"/>
              </a:lnTo>
              <a:lnTo>
                <a:pt x="0" y="380864"/>
              </a:lnTo>
              <a:lnTo>
                <a:pt x="0" y="558885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3583582" y="666"/>
          <a:ext cx="1921668" cy="1220259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3797101" y="20350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2200" kern="1200" dirty="0"/>
        </a:p>
      </dsp:txBody>
      <dsp:txXfrm>
        <a:off x="3832841" y="239249"/>
        <a:ext cx="1850188" cy="1148779"/>
      </dsp:txXfrm>
    </dsp:sp>
    <dsp:sp modelId="{39AC6602-3A6B-4511-8F82-A2E3F59FB606}">
      <dsp:nvSpPr>
        <dsp:cNvPr id="0" name=""/>
        <dsp:cNvSpPr/>
      </dsp:nvSpPr>
      <dsp:spPr>
        <a:xfrm>
          <a:off x="1822053" y="1779811"/>
          <a:ext cx="1921668" cy="122025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035571" y="1982654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/>
            <a:t>政府</a:t>
          </a:r>
          <a:endParaRPr lang="zh-TW" altLang="en-US" sz="2200" b="1" kern="1200" dirty="0"/>
        </a:p>
      </dsp:txBody>
      <dsp:txXfrm>
        <a:off x="2071311" y="2018394"/>
        <a:ext cx="1850188" cy="1148779"/>
      </dsp:txXfrm>
    </dsp:sp>
    <dsp:sp modelId="{EE4492B1-A0F7-426C-8980-905EC3C2E801}">
      <dsp:nvSpPr>
        <dsp:cNvPr id="0" name=""/>
        <dsp:cNvSpPr/>
      </dsp:nvSpPr>
      <dsp:spPr>
        <a:xfrm>
          <a:off x="647700" y="3558956"/>
          <a:ext cx="1921668" cy="122025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861218" y="376179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/>
            <a:t>為農民提供資金及技術支援</a:t>
          </a:r>
          <a:endParaRPr lang="zh-TW" altLang="en-US" sz="2200" kern="1200" dirty="0"/>
        </a:p>
      </dsp:txBody>
      <dsp:txXfrm>
        <a:off x="896958" y="3797539"/>
        <a:ext cx="1850188" cy="1148779"/>
      </dsp:txXfrm>
    </dsp:sp>
    <dsp:sp modelId="{81BF3B7D-9D2A-448D-8C28-97995F5D834A}">
      <dsp:nvSpPr>
        <dsp:cNvPr id="0" name=""/>
        <dsp:cNvSpPr/>
      </dsp:nvSpPr>
      <dsp:spPr>
        <a:xfrm>
          <a:off x="2996406" y="3558956"/>
          <a:ext cx="1921668" cy="122025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3209924" y="376179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>
              <a:latin typeface="+mn-ea"/>
            </a:rPr>
            <a:t>控制出生率</a:t>
          </a:r>
          <a:endParaRPr lang="zh-TW" altLang="en-US" sz="2200" kern="1200" dirty="0"/>
        </a:p>
      </dsp:txBody>
      <dsp:txXfrm>
        <a:off x="3245664" y="3797539"/>
        <a:ext cx="1850188" cy="1148779"/>
      </dsp:txXfrm>
    </dsp:sp>
    <dsp:sp modelId="{78F23076-FD19-401D-97B5-AA817DE568D4}">
      <dsp:nvSpPr>
        <dsp:cNvPr id="0" name=""/>
        <dsp:cNvSpPr/>
      </dsp:nvSpPr>
      <dsp:spPr>
        <a:xfrm>
          <a:off x="5345112" y="1779811"/>
          <a:ext cx="1921668" cy="122025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5558631" y="1982654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dirty="0" smtClean="0"/>
            <a:t>人民</a:t>
          </a:r>
          <a:endParaRPr lang="zh-TW" altLang="en-US" sz="2200" b="1" kern="1200" dirty="0"/>
        </a:p>
      </dsp:txBody>
      <dsp:txXfrm>
        <a:off x="5594371" y="2018394"/>
        <a:ext cx="1850188" cy="1148779"/>
      </dsp:txXfrm>
    </dsp:sp>
    <dsp:sp modelId="{E839BAAB-257F-407A-BF1C-7B8C29A5FA30}">
      <dsp:nvSpPr>
        <dsp:cNvPr id="0" name=""/>
        <dsp:cNvSpPr/>
      </dsp:nvSpPr>
      <dsp:spPr>
        <a:xfrm>
          <a:off x="5345112" y="3558956"/>
          <a:ext cx="1921668" cy="122025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5558631" y="3761799"/>
          <a:ext cx="1921668" cy="12202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200" b="1" kern="1200" smtClean="0">
              <a:latin typeface="+mn-ea"/>
            </a:rPr>
            <a:t>運用科學化耕種方法</a:t>
          </a:r>
          <a:endParaRPr lang="zh-TW" altLang="en-US" sz="2200" kern="1200" dirty="0"/>
        </a:p>
      </dsp:txBody>
      <dsp:txXfrm>
        <a:off x="5594371" y="3797539"/>
        <a:ext cx="1850188" cy="114877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24B00-F612-4A16-9F5E-5C47E13453BA}">
      <dsp:nvSpPr>
        <dsp:cNvPr id="0" name=""/>
        <dsp:cNvSpPr/>
      </dsp:nvSpPr>
      <dsp:spPr>
        <a:xfrm>
          <a:off x="949105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789B0-6B90-45F4-9AAD-F673EF2C380F}">
      <dsp:nvSpPr>
        <dsp:cNvPr id="0" name=""/>
        <dsp:cNvSpPr/>
      </dsp:nvSpPr>
      <dsp:spPr>
        <a:xfrm>
          <a:off x="8244847" y="2524894"/>
          <a:ext cx="1291924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291924" y="192707"/>
              </a:lnTo>
              <a:lnTo>
                <a:pt x="1291924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D21AC-CD51-48EF-A6C1-27D6C9A452AE}">
      <dsp:nvSpPr>
        <dsp:cNvPr id="0" name=""/>
        <dsp:cNvSpPr/>
      </dsp:nvSpPr>
      <dsp:spPr>
        <a:xfrm>
          <a:off x="8077136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F0D85-3D62-463A-B617-CF52AE654D4F}">
      <dsp:nvSpPr>
        <dsp:cNvPr id="0" name=""/>
        <dsp:cNvSpPr/>
      </dsp:nvSpPr>
      <dsp:spPr>
        <a:xfrm>
          <a:off x="8122856" y="2524894"/>
          <a:ext cx="121991" cy="282781"/>
        </a:xfrm>
        <a:custGeom>
          <a:avLst/>
          <a:gdLst/>
          <a:ahLst/>
          <a:cxnLst/>
          <a:rect l="0" t="0" r="0" b="0"/>
          <a:pathLst>
            <a:path>
              <a:moveTo>
                <a:pt x="121991" y="0"/>
              </a:moveTo>
              <a:lnTo>
                <a:pt x="12199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0E01A-F8E2-4119-9745-E94CB90BEC9B}">
      <dsp:nvSpPr>
        <dsp:cNvPr id="0" name=""/>
        <dsp:cNvSpPr/>
      </dsp:nvSpPr>
      <dsp:spPr>
        <a:xfrm>
          <a:off x="678521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36883-5D9E-410C-9E75-2F5D89E47AEE}">
      <dsp:nvSpPr>
        <dsp:cNvPr id="0" name=""/>
        <dsp:cNvSpPr/>
      </dsp:nvSpPr>
      <dsp:spPr>
        <a:xfrm>
          <a:off x="6830932" y="2524894"/>
          <a:ext cx="1413915" cy="282781"/>
        </a:xfrm>
        <a:custGeom>
          <a:avLst/>
          <a:gdLst/>
          <a:ahLst/>
          <a:cxnLst/>
          <a:rect l="0" t="0" r="0" b="0"/>
          <a:pathLst>
            <a:path>
              <a:moveTo>
                <a:pt x="1413915" y="0"/>
              </a:moveTo>
              <a:lnTo>
                <a:pt x="1413915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2CEA6-7C97-4910-86DA-6DD388AB4AFE}">
      <dsp:nvSpPr>
        <dsp:cNvPr id="0" name=""/>
        <dsp:cNvSpPr/>
      </dsp:nvSpPr>
      <dsp:spPr>
        <a:xfrm>
          <a:off x="8199127" y="1624694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5743013" y="724494"/>
          <a:ext cx="2501834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2501834" y="192707"/>
              </a:lnTo>
              <a:lnTo>
                <a:pt x="2501834" y="282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189F3-8524-480E-8730-7AA6CB32AFE9}">
      <dsp:nvSpPr>
        <dsp:cNvPr id="0" name=""/>
        <dsp:cNvSpPr/>
      </dsp:nvSpPr>
      <dsp:spPr>
        <a:xfrm>
          <a:off x="5596829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09F67-CA74-47BD-BCE5-4E2CEEEE40B4}">
      <dsp:nvSpPr>
        <dsp:cNvPr id="0" name=""/>
        <dsp:cNvSpPr/>
      </dsp:nvSpPr>
      <dsp:spPr>
        <a:xfrm>
          <a:off x="5027973" y="2524894"/>
          <a:ext cx="614575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614575" y="192707"/>
              </a:lnTo>
              <a:lnTo>
                <a:pt x="614575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E9458-6B04-435A-8C43-A43E03BE5E19}">
      <dsp:nvSpPr>
        <dsp:cNvPr id="0" name=""/>
        <dsp:cNvSpPr/>
      </dsp:nvSpPr>
      <dsp:spPr>
        <a:xfrm>
          <a:off x="438806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7FED4-D0E6-4251-9F5D-90DF60E86BAF}">
      <dsp:nvSpPr>
        <dsp:cNvPr id="0" name=""/>
        <dsp:cNvSpPr/>
      </dsp:nvSpPr>
      <dsp:spPr>
        <a:xfrm>
          <a:off x="4433782" y="2524894"/>
          <a:ext cx="594191" cy="282781"/>
        </a:xfrm>
        <a:custGeom>
          <a:avLst/>
          <a:gdLst/>
          <a:ahLst/>
          <a:cxnLst/>
          <a:rect l="0" t="0" r="0" b="0"/>
          <a:pathLst>
            <a:path>
              <a:moveTo>
                <a:pt x="594191" y="0"/>
              </a:moveTo>
              <a:lnTo>
                <a:pt x="59419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3195567" y="1624694"/>
          <a:ext cx="1832406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832406" y="192707"/>
              </a:lnTo>
              <a:lnTo>
                <a:pt x="1832406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6D636-42B8-4FB8-95BD-D71107572AF6}">
      <dsp:nvSpPr>
        <dsp:cNvPr id="0" name=""/>
        <dsp:cNvSpPr/>
      </dsp:nvSpPr>
      <dsp:spPr>
        <a:xfrm>
          <a:off x="2924534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20F6F-655C-41CE-A4DB-AB9BE52E48CD}">
      <dsp:nvSpPr>
        <dsp:cNvPr id="0" name=""/>
        <dsp:cNvSpPr/>
      </dsp:nvSpPr>
      <dsp:spPr>
        <a:xfrm>
          <a:off x="1856692" y="2524894"/>
          <a:ext cx="1113562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113562" y="192707"/>
              </a:lnTo>
              <a:lnTo>
                <a:pt x="1113562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4E43-EB6B-4174-B94E-750C83824C83}">
      <dsp:nvSpPr>
        <dsp:cNvPr id="0" name=""/>
        <dsp:cNvSpPr/>
      </dsp:nvSpPr>
      <dsp:spPr>
        <a:xfrm>
          <a:off x="962020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FAF1B-AFA6-486C-8835-3AB4C3D136A3}">
      <dsp:nvSpPr>
        <dsp:cNvPr id="0" name=""/>
        <dsp:cNvSpPr/>
      </dsp:nvSpPr>
      <dsp:spPr>
        <a:xfrm>
          <a:off x="1007740" y="2524894"/>
          <a:ext cx="848951" cy="282781"/>
        </a:xfrm>
        <a:custGeom>
          <a:avLst/>
          <a:gdLst/>
          <a:ahLst/>
          <a:cxnLst/>
          <a:rect l="0" t="0" r="0" b="0"/>
          <a:pathLst>
            <a:path>
              <a:moveTo>
                <a:pt x="848951" y="0"/>
              </a:moveTo>
              <a:lnTo>
                <a:pt x="84895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856692" y="1624694"/>
          <a:ext cx="1338874" cy="282781"/>
        </a:xfrm>
        <a:custGeom>
          <a:avLst/>
          <a:gdLst/>
          <a:ahLst/>
          <a:cxnLst/>
          <a:rect l="0" t="0" r="0" b="0"/>
          <a:pathLst>
            <a:path>
              <a:moveTo>
                <a:pt x="1338874" y="0"/>
              </a:moveTo>
              <a:lnTo>
                <a:pt x="1338874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195567" y="724494"/>
          <a:ext cx="2547445" cy="282781"/>
        </a:xfrm>
        <a:custGeom>
          <a:avLst/>
          <a:gdLst/>
          <a:ahLst/>
          <a:cxnLst/>
          <a:rect l="0" t="0" r="0" b="0"/>
          <a:pathLst>
            <a:path>
              <a:moveTo>
                <a:pt x="2547445" y="0"/>
              </a:moveTo>
              <a:lnTo>
                <a:pt x="2547445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4450405" y="107075"/>
          <a:ext cx="2585215" cy="61741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4558440" y="209708"/>
          <a:ext cx="2585215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kern="1200" dirty="0"/>
        </a:p>
      </dsp:txBody>
      <dsp:txXfrm>
        <a:off x="4576524" y="227792"/>
        <a:ext cx="2549047" cy="581250"/>
      </dsp:txXfrm>
    </dsp:sp>
    <dsp:sp modelId="{39AC6602-3A6B-4511-8F82-A2E3F59FB606}">
      <dsp:nvSpPr>
        <dsp:cNvPr id="0" name=""/>
        <dsp:cNvSpPr/>
      </dsp:nvSpPr>
      <dsp:spPr>
        <a:xfrm>
          <a:off x="2212733" y="1007275"/>
          <a:ext cx="1965667" cy="61741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320768" y="1109908"/>
          <a:ext cx="1965667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政府</a:t>
          </a:r>
          <a:endParaRPr lang="zh-TW" altLang="en-US" sz="1600" b="1" kern="1200" dirty="0"/>
        </a:p>
      </dsp:txBody>
      <dsp:txXfrm>
        <a:off x="2338852" y="1127992"/>
        <a:ext cx="1929499" cy="581250"/>
      </dsp:txXfrm>
    </dsp:sp>
    <dsp:sp modelId="{EE4492B1-A0F7-426C-8980-905EC3C2E801}">
      <dsp:nvSpPr>
        <dsp:cNvPr id="0" name=""/>
        <dsp:cNvSpPr/>
      </dsp:nvSpPr>
      <dsp:spPr>
        <a:xfrm>
          <a:off x="491117" y="1907475"/>
          <a:ext cx="2731149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599152" y="2010108"/>
          <a:ext cx="2731149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為農民提供資金及技術支援</a:t>
          </a:r>
          <a:endParaRPr lang="zh-TW" altLang="en-US" sz="1600" kern="1200" dirty="0"/>
        </a:p>
      </dsp:txBody>
      <dsp:txXfrm>
        <a:off x="617236" y="2028192"/>
        <a:ext cx="2694981" cy="581250"/>
      </dsp:txXfrm>
    </dsp:sp>
    <dsp:sp modelId="{D5335516-8377-41B4-8B72-B5800F2D7659}">
      <dsp:nvSpPr>
        <dsp:cNvPr id="0" name=""/>
        <dsp:cNvSpPr/>
      </dsp:nvSpPr>
      <dsp:spPr>
        <a:xfrm>
          <a:off x="2213" y="2807675"/>
          <a:ext cx="2011054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5CC66-A99C-484A-A2BC-68B020AAC1A2}">
      <dsp:nvSpPr>
        <dsp:cNvPr id="0" name=""/>
        <dsp:cNvSpPr/>
      </dsp:nvSpPr>
      <dsp:spPr>
        <a:xfrm>
          <a:off x="110247" y="2910308"/>
          <a:ext cx="2011054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kern="1200" dirty="0" smtClean="0"/>
            <a:t>農民</a:t>
          </a: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kern="1200" dirty="0"/>
        </a:p>
      </dsp:txBody>
      <dsp:txXfrm>
        <a:off x="139506" y="2939567"/>
        <a:ext cx="1952536" cy="940453"/>
      </dsp:txXfrm>
    </dsp:sp>
    <dsp:sp modelId="{EF6C0C54-A1C6-4ED7-82D5-CF06A0209CCB}">
      <dsp:nvSpPr>
        <dsp:cNvPr id="0" name=""/>
        <dsp:cNvSpPr/>
      </dsp:nvSpPr>
      <dsp:spPr>
        <a:xfrm>
          <a:off x="237551" y="4089427"/>
          <a:ext cx="1540377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BB64A-135C-4086-A721-AA0018E51362}">
      <dsp:nvSpPr>
        <dsp:cNvPr id="0" name=""/>
        <dsp:cNvSpPr/>
      </dsp:nvSpPr>
      <dsp:spPr>
        <a:xfrm>
          <a:off x="345586" y="4192060"/>
          <a:ext cx="1540377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kern="1200" dirty="0"/>
        </a:p>
      </dsp:txBody>
      <dsp:txXfrm>
        <a:off x="366480" y="4212954"/>
        <a:ext cx="1498589" cy="671596"/>
      </dsp:txXfrm>
    </dsp:sp>
    <dsp:sp modelId="{CDB052EB-8314-487A-B0BB-58BEDF82349F}">
      <dsp:nvSpPr>
        <dsp:cNvPr id="0" name=""/>
        <dsp:cNvSpPr/>
      </dsp:nvSpPr>
      <dsp:spPr>
        <a:xfrm>
          <a:off x="2229337" y="2807675"/>
          <a:ext cx="1481834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534C3-0096-475D-A29B-E74763D98028}">
      <dsp:nvSpPr>
        <dsp:cNvPr id="0" name=""/>
        <dsp:cNvSpPr/>
      </dsp:nvSpPr>
      <dsp:spPr>
        <a:xfrm>
          <a:off x="2337372" y="2910308"/>
          <a:ext cx="1481834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kern="1200" dirty="0"/>
        </a:p>
      </dsp:txBody>
      <dsp:txXfrm>
        <a:off x="2366631" y="2939567"/>
        <a:ext cx="1423316" cy="940453"/>
      </dsp:txXfrm>
    </dsp:sp>
    <dsp:sp modelId="{CA5607A3-F4F8-4135-89C1-4FB4DE69F4B6}">
      <dsp:nvSpPr>
        <dsp:cNvPr id="0" name=""/>
        <dsp:cNvSpPr/>
      </dsp:nvSpPr>
      <dsp:spPr>
        <a:xfrm>
          <a:off x="2299499" y="4089427"/>
          <a:ext cx="1341510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F7E7F-D61D-4F82-A6AD-C4044CF9462F}">
      <dsp:nvSpPr>
        <dsp:cNvPr id="0" name=""/>
        <dsp:cNvSpPr/>
      </dsp:nvSpPr>
      <dsp:spPr>
        <a:xfrm>
          <a:off x="2407534" y="4192060"/>
          <a:ext cx="1341510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較被動，</a:t>
          </a:r>
          <a:r>
            <a:rPr lang="en-US" altLang="zh-TW" sz="1600" b="1" i="0" kern="1200" smtClean="0"/>
            <a:t/>
          </a:r>
          <a:br>
            <a:rPr lang="en-US" altLang="zh-TW" sz="1600" b="1" i="0" kern="1200" smtClean="0"/>
          </a:b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2428428" y="4212954"/>
        <a:ext cx="1299722" cy="671596"/>
      </dsp:txXfrm>
    </dsp:sp>
    <dsp:sp modelId="{81BF3B7D-9D2A-448D-8C28-97995F5D834A}">
      <dsp:nvSpPr>
        <dsp:cNvPr id="0" name=""/>
        <dsp:cNvSpPr/>
      </dsp:nvSpPr>
      <dsp:spPr>
        <a:xfrm>
          <a:off x="4155930" y="1907475"/>
          <a:ext cx="1744086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4263965" y="2010108"/>
          <a:ext cx="1744086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控制出生率</a:t>
          </a:r>
          <a:endParaRPr lang="zh-TW" altLang="en-US" sz="1600" kern="1200" dirty="0"/>
        </a:p>
      </dsp:txBody>
      <dsp:txXfrm>
        <a:off x="4282049" y="2028192"/>
        <a:ext cx="1707918" cy="581250"/>
      </dsp:txXfrm>
    </dsp:sp>
    <dsp:sp modelId="{FD316A6C-80C5-450F-9634-4047B2769A90}">
      <dsp:nvSpPr>
        <dsp:cNvPr id="0" name=""/>
        <dsp:cNvSpPr/>
      </dsp:nvSpPr>
      <dsp:spPr>
        <a:xfrm>
          <a:off x="3927241" y="2807675"/>
          <a:ext cx="1013082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3F445-D2BF-4B3E-9C18-6C4F16F49677}">
      <dsp:nvSpPr>
        <dsp:cNvPr id="0" name=""/>
        <dsp:cNvSpPr/>
      </dsp:nvSpPr>
      <dsp:spPr>
        <a:xfrm>
          <a:off x="4035276" y="2910308"/>
          <a:ext cx="1013082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改善人口急劇增加的問題</a:t>
          </a:r>
          <a:endParaRPr lang="zh-TW" altLang="en-US" sz="1600" kern="1200" dirty="0"/>
        </a:p>
      </dsp:txBody>
      <dsp:txXfrm>
        <a:off x="4064535" y="2939567"/>
        <a:ext cx="954564" cy="940453"/>
      </dsp:txXfrm>
    </dsp:sp>
    <dsp:sp modelId="{986F59C3-1C60-4361-9E18-549456BB90BB}">
      <dsp:nvSpPr>
        <dsp:cNvPr id="0" name=""/>
        <dsp:cNvSpPr/>
      </dsp:nvSpPr>
      <dsp:spPr>
        <a:xfrm>
          <a:off x="3947625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0C2F8-DED3-49D9-90A1-0D449BDF3A02}">
      <dsp:nvSpPr>
        <dsp:cNvPr id="0" name=""/>
        <dsp:cNvSpPr/>
      </dsp:nvSpPr>
      <dsp:spPr>
        <a:xfrm>
          <a:off x="4055660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latin typeface="+mn-ea"/>
            </a:rPr>
            <a:t>降低糧食需要</a:t>
          </a:r>
          <a:endParaRPr lang="zh-TW" altLang="en-US" sz="1600" kern="1200" dirty="0"/>
        </a:p>
      </dsp:txBody>
      <dsp:txXfrm>
        <a:off x="4076554" y="4212954"/>
        <a:ext cx="930525" cy="671596"/>
      </dsp:txXfrm>
    </dsp:sp>
    <dsp:sp modelId="{8A9C1EA5-4F75-4A9D-B9CF-6B0692F0AE20}">
      <dsp:nvSpPr>
        <dsp:cNvPr id="0" name=""/>
        <dsp:cNvSpPr/>
      </dsp:nvSpPr>
      <dsp:spPr>
        <a:xfrm>
          <a:off x="5156393" y="2807675"/>
          <a:ext cx="972313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19094-3AF6-4CA2-95E1-5519517ACC28}">
      <dsp:nvSpPr>
        <dsp:cNvPr id="0" name=""/>
        <dsp:cNvSpPr/>
      </dsp:nvSpPr>
      <dsp:spPr>
        <a:xfrm>
          <a:off x="5264427" y="2910308"/>
          <a:ext cx="972313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需要多方面配合</a:t>
          </a:r>
          <a:endParaRPr lang="zh-TW" altLang="en-US" sz="1600" b="1" i="0" kern="1200" dirty="0"/>
        </a:p>
      </dsp:txBody>
      <dsp:txXfrm>
        <a:off x="5292905" y="2938786"/>
        <a:ext cx="915357" cy="942015"/>
      </dsp:txXfrm>
    </dsp:sp>
    <dsp:sp modelId="{D378FDFF-FD41-41A3-8D97-5AED81CD2F38}">
      <dsp:nvSpPr>
        <dsp:cNvPr id="0" name=""/>
        <dsp:cNvSpPr/>
      </dsp:nvSpPr>
      <dsp:spPr>
        <a:xfrm>
          <a:off x="5156393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F46A5-9CAE-475F-8DF2-E5DC600EEEC7}">
      <dsp:nvSpPr>
        <dsp:cNvPr id="0" name=""/>
        <dsp:cNvSpPr/>
      </dsp:nvSpPr>
      <dsp:spPr>
        <a:xfrm>
          <a:off x="5264427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5285321" y="4212954"/>
        <a:ext cx="930525" cy="671596"/>
      </dsp:txXfrm>
    </dsp:sp>
    <dsp:sp modelId="{78F23076-FD19-401D-97B5-AA817DE568D4}">
      <dsp:nvSpPr>
        <dsp:cNvPr id="0" name=""/>
        <dsp:cNvSpPr/>
      </dsp:nvSpPr>
      <dsp:spPr>
        <a:xfrm>
          <a:off x="7216403" y="1007275"/>
          <a:ext cx="2056889" cy="61741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7324437" y="1109908"/>
          <a:ext cx="2056889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人民</a:t>
          </a:r>
          <a:endParaRPr lang="zh-TW" altLang="en-US" sz="1600" b="1" kern="1200" dirty="0"/>
        </a:p>
      </dsp:txBody>
      <dsp:txXfrm>
        <a:off x="7342521" y="1127992"/>
        <a:ext cx="2020721" cy="581250"/>
      </dsp:txXfrm>
    </dsp:sp>
    <dsp:sp modelId="{E839BAAB-257F-407A-BF1C-7B8C29A5FA30}">
      <dsp:nvSpPr>
        <dsp:cNvPr id="0" name=""/>
        <dsp:cNvSpPr/>
      </dsp:nvSpPr>
      <dsp:spPr>
        <a:xfrm>
          <a:off x="7251542" y="1907475"/>
          <a:ext cx="1986610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7359577" y="2010108"/>
          <a:ext cx="1986610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運用科學化耕種方法</a:t>
          </a:r>
          <a:endParaRPr lang="zh-TW" altLang="en-US" sz="1600" kern="1200" dirty="0"/>
        </a:p>
      </dsp:txBody>
      <dsp:txXfrm>
        <a:off x="7377661" y="2028192"/>
        <a:ext cx="1950442" cy="581250"/>
      </dsp:txXfrm>
    </dsp:sp>
    <dsp:sp modelId="{648C91D4-E4CF-4190-B683-EBB5A90DAD6B}">
      <dsp:nvSpPr>
        <dsp:cNvPr id="0" name=""/>
        <dsp:cNvSpPr/>
      </dsp:nvSpPr>
      <dsp:spPr>
        <a:xfrm>
          <a:off x="6344775" y="2807675"/>
          <a:ext cx="972313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9D7E-11EA-415A-AB53-DD7CC62447D0}">
      <dsp:nvSpPr>
        <dsp:cNvPr id="0" name=""/>
        <dsp:cNvSpPr/>
      </dsp:nvSpPr>
      <dsp:spPr>
        <a:xfrm>
          <a:off x="6452810" y="2910308"/>
          <a:ext cx="972313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刺激農業產量</a:t>
          </a:r>
          <a:endParaRPr lang="zh-TW" altLang="en-US" sz="1600" kern="1200" dirty="0"/>
        </a:p>
      </dsp:txBody>
      <dsp:txXfrm>
        <a:off x="6481288" y="2938786"/>
        <a:ext cx="915357" cy="942015"/>
      </dsp:txXfrm>
    </dsp:sp>
    <dsp:sp modelId="{A485B4FA-7F7C-4314-A688-FF245CB44973}">
      <dsp:nvSpPr>
        <dsp:cNvPr id="0" name=""/>
        <dsp:cNvSpPr/>
      </dsp:nvSpPr>
      <dsp:spPr>
        <a:xfrm>
          <a:off x="6344775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AF056-620D-4AE5-9EFE-6A1BD16F38AB}">
      <dsp:nvSpPr>
        <dsp:cNvPr id="0" name=""/>
        <dsp:cNvSpPr/>
      </dsp:nvSpPr>
      <dsp:spPr>
        <a:xfrm>
          <a:off x="6452810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kern="1200" dirty="0"/>
        </a:p>
      </dsp:txBody>
      <dsp:txXfrm>
        <a:off x="6473704" y="4212954"/>
        <a:ext cx="930525" cy="671596"/>
      </dsp:txXfrm>
    </dsp:sp>
    <dsp:sp modelId="{608E0578-F158-48BF-8A61-33C8A524B5E2}">
      <dsp:nvSpPr>
        <dsp:cNvPr id="0" name=""/>
        <dsp:cNvSpPr/>
      </dsp:nvSpPr>
      <dsp:spPr>
        <a:xfrm>
          <a:off x="7533158" y="2807675"/>
          <a:ext cx="1179396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EBAE5-C848-452A-A181-6D869C10AE4C}">
      <dsp:nvSpPr>
        <dsp:cNvPr id="0" name=""/>
        <dsp:cNvSpPr/>
      </dsp:nvSpPr>
      <dsp:spPr>
        <a:xfrm>
          <a:off x="7641193" y="2910308"/>
          <a:ext cx="1179396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kern="1200" dirty="0"/>
        </a:p>
      </dsp:txBody>
      <dsp:txXfrm>
        <a:off x="7670452" y="2939567"/>
        <a:ext cx="1120878" cy="940453"/>
      </dsp:txXfrm>
    </dsp:sp>
    <dsp:sp modelId="{FAE8156E-52C7-44AF-B7DE-9B678A73B843}">
      <dsp:nvSpPr>
        <dsp:cNvPr id="0" name=""/>
        <dsp:cNvSpPr/>
      </dsp:nvSpPr>
      <dsp:spPr>
        <a:xfrm>
          <a:off x="7636700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CE446-E129-4B64-AAA5-61F0ECE84117}">
      <dsp:nvSpPr>
        <dsp:cNvPr id="0" name=""/>
        <dsp:cNvSpPr/>
      </dsp:nvSpPr>
      <dsp:spPr>
        <a:xfrm>
          <a:off x="7744734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kern="1200" dirty="0"/>
        </a:p>
      </dsp:txBody>
      <dsp:txXfrm>
        <a:off x="7765628" y="4212954"/>
        <a:ext cx="930525" cy="671596"/>
      </dsp:txXfrm>
    </dsp:sp>
    <dsp:sp modelId="{327AC5CE-2DF6-4423-A095-2AE1E8C0696E}">
      <dsp:nvSpPr>
        <dsp:cNvPr id="0" name=""/>
        <dsp:cNvSpPr/>
      </dsp:nvSpPr>
      <dsp:spPr>
        <a:xfrm>
          <a:off x="8928624" y="2807675"/>
          <a:ext cx="1216295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6104-322B-4BA5-AAA0-86C88448ED1A}">
      <dsp:nvSpPr>
        <dsp:cNvPr id="0" name=""/>
        <dsp:cNvSpPr/>
      </dsp:nvSpPr>
      <dsp:spPr>
        <a:xfrm>
          <a:off x="9036659" y="2910308"/>
          <a:ext cx="1216295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kern="1200" dirty="0"/>
        </a:p>
      </dsp:txBody>
      <dsp:txXfrm>
        <a:off x="9065918" y="2939567"/>
        <a:ext cx="1157777" cy="940453"/>
      </dsp:txXfrm>
    </dsp:sp>
    <dsp:sp modelId="{61E56518-FE7E-4CEA-862A-64C19D0576A1}">
      <dsp:nvSpPr>
        <dsp:cNvPr id="0" name=""/>
        <dsp:cNvSpPr/>
      </dsp:nvSpPr>
      <dsp:spPr>
        <a:xfrm>
          <a:off x="9050615" y="4089427"/>
          <a:ext cx="972313" cy="119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94153-E55D-45C1-8A30-974F7BEC177F}">
      <dsp:nvSpPr>
        <dsp:cNvPr id="0" name=""/>
        <dsp:cNvSpPr/>
      </dsp:nvSpPr>
      <dsp:spPr>
        <a:xfrm>
          <a:off x="9158650" y="4192060"/>
          <a:ext cx="972313" cy="119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kern="1200" dirty="0"/>
        </a:p>
      </dsp:txBody>
      <dsp:txXfrm>
        <a:off x="9187128" y="4220538"/>
        <a:ext cx="915357" cy="113608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24B00-F612-4A16-9F5E-5C47E13453BA}">
      <dsp:nvSpPr>
        <dsp:cNvPr id="0" name=""/>
        <dsp:cNvSpPr/>
      </dsp:nvSpPr>
      <dsp:spPr>
        <a:xfrm>
          <a:off x="949105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789B0-6B90-45F4-9AAD-F673EF2C380F}">
      <dsp:nvSpPr>
        <dsp:cNvPr id="0" name=""/>
        <dsp:cNvSpPr/>
      </dsp:nvSpPr>
      <dsp:spPr>
        <a:xfrm>
          <a:off x="8244847" y="2524894"/>
          <a:ext cx="1291924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291924" y="192707"/>
              </a:lnTo>
              <a:lnTo>
                <a:pt x="1291924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D21AC-CD51-48EF-A6C1-27D6C9A452AE}">
      <dsp:nvSpPr>
        <dsp:cNvPr id="0" name=""/>
        <dsp:cNvSpPr/>
      </dsp:nvSpPr>
      <dsp:spPr>
        <a:xfrm>
          <a:off x="8077136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F0D85-3D62-463A-B617-CF52AE654D4F}">
      <dsp:nvSpPr>
        <dsp:cNvPr id="0" name=""/>
        <dsp:cNvSpPr/>
      </dsp:nvSpPr>
      <dsp:spPr>
        <a:xfrm>
          <a:off x="8122856" y="2524894"/>
          <a:ext cx="121991" cy="282781"/>
        </a:xfrm>
        <a:custGeom>
          <a:avLst/>
          <a:gdLst/>
          <a:ahLst/>
          <a:cxnLst/>
          <a:rect l="0" t="0" r="0" b="0"/>
          <a:pathLst>
            <a:path>
              <a:moveTo>
                <a:pt x="121991" y="0"/>
              </a:moveTo>
              <a:lnTo>
                <a:pt x="12199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0E01A-F8E2-4119-9745-E94CB90BEC9B}">
      <dsp:nvSpPr>
        <dsp:cNvPr id="0" name=""/>
        <dsp:cNvSpPr/>
      </dsp:nvSpPr>
      <dsp:spPr>
        <a:xfrm>
          <a:off x="678521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36883-5D9E-410C-9E75-2F5D89E47AEE}">
      <dsp:nvSpPr>
        <dsp:cNvPr id="0" name=""/>
        <dsp:cNvSpPr/>
      </dsp:nvSpPr>
      <dsp:spPr>
        <a:xfrm>
          <a:off x="6830932" y="2524894"/>
          <a:ext cx="1413915" cy="282781"/>
        </a:xfrm>
        <a:custGeom>
          <a:avLst/>
          <a:gdLst/>
          <a:ahLst/>
          <a:cxnLst/>
          <a:rect l="0" t="0" r="0" b="0"/>
          <a:pathLst>
            <a:path>
              <a:moveTo>
                <a:pt x="1413915" y="0"/>
              </a:moveTo>
              <a:lnTo>
                <a:pt x="1413915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2CEA6-7C97-4910-86DA-6DD388AB4AFE}">
      <dsp:nvSpPr>
        <dsp:cNvPr id="0" name=""/>
        <dsp:cNvSpPr/>
      </dsp:nvSpPr>
      <dsp:spPr>
        <a:xfrm>
          <a:off x="8199127" y="1624694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5743013" y="724494"/>
          <a:ext cx="2501834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2501834" y="192707"/>
              </a:lnTo>
              <a:lnTo>
                <a:pt x="2501834" y="282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189F3-8524-480E-8730-7AA6CB32AFE9}">
      <dsp:nvSpPr>
        <dsp:cNvPr id="0" name=""/>
        <dsp:cNvSpPr/>
      </dsp:nvSpPr>
      <dsp:spPr>
        <a:xfrm>
          <a:off x="5596829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09F67-CA74-47BD-BCE5-4E2CEEEE40B4}">
      <dsp:nvSpPr>
        <dsp:cNvPr id="0" name=""/>
        <dsp:cNvSpPr/>
      </dsp:nvSpPr>
      <dsp:spPr>
        <a:xfrm>
          <a:off x="5027973" y="2524894"/>
          <a:ext cx="614575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614575" y="192707"/>
              </a:lnTo>
              <a:lnTo>
                <a:pt x="614575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E9458-6B04-435A-8C43-A43E03BE5E19}">
      <dsp:nvSpPr>
        <dsp:cNvPr id="0" name=""/>
        <dsp:cNvSpPr/>
      </dsp:nvSpPr>
      <dsp:spPr>
        <a:xfrm>
          <a:off x="4388062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7FED4-D0E6-4251-9F5D-90DF60E86BAF}">
      <dsp:nvSpPr>
        <dsp:cNvPr id="0" name=""/>
        <dsp:cNvSpPr/>
      </dsp:nvSpPr>
      <dsp:spPr>
        <a:xfrm>
          <a:off x="4433782" y="2524894"/>
          <a:ext cx="594191" cy="282781"/>
        </a:xfrm>
        <a:custGeom>
          <a:avLst/>
          <a:gdLst/>
          <a:ahLst/>
          <a:cxnLst/>
          <a:rect l="0" t="0" r="0" b="0"/>
          <a:pathLst>
            <a:path>
              <a:moveTo>
                <a:pt x="594191" y="0"/>
              </a:moveTo>
              <a:lnTo>
                <a:pt x="59419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3195567" y="1624694"/>
          <a:ext cx="1832406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832406" y="192707"/>
              </a:lnTo>
              <a:lnTo>
                <a:pt x="1832406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6D636-42B8-4FB8-95BD-D71107572AF6}">
      <dsp:nvSpPr>
        <dsp:cNvPr id="0" name=""/>
        <dsp:cNvSpPr/>
      </dsp:nvSpPr>
      <dsp:spPr>
        <a:xfrm>
          <a:off x="2924534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20F6F-655C-41CE-A4DB-AB9BE52E48CD}">
      <dsp:nvSpPr>
        <dsp:cNvPr id="0" name=""/>
        <dsp:cNvSpPr/>
      </dsp:nvSpPr>
      <dsp:spPr>
        <a:xfrm>
          <a:off x="1856692" y="2524894"/>
          <a:ext cx="1113562" cy="2827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2707"/>
              </a:lnTo>
              <a:lnTo>
                <a:pt x="1113562" y="192707"/>
              </a:lnTo>
              <a:lnTo>
                <a:pt x="1113562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4E43-EB6B-4174-B94E-750C83824C83}">
      <dsp:nvSpPr>
        <dsp:cNvPr id="0" name=""/>
        <dsp:cNvSpPr/>
      </dsp:nvSpPr>
      <dsp:spPr>
        <a:xfrm>
          <a:off x="962020" y="3806646"/>
          <a:ext cx="91440" cy="2827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FAF1B-AFA6-486C-8835-3AB4C3D136A3}">
      <dsp:nvSpPr>
        <dsp:cNvPr id="0" name=""/>
        <dsp:cNvSpPr/>
      </dsp:nvSpPr>
      <dsp:spPr>
        <a:xfrm>
          <a:off x="1007740" y="2524894"/>
          <a:ext cx="848951" cy="282781"/>
        </a:xfrm>
        <a:custGeom>
          <a:avLst/>
          <a:gdLst/>
          <a:ahLst/>
          <a:cxnLst/>
          <a:rect l="0" t="0" r="0" b="0"/>
          <a:pathLst>
            <a:path>
              <a:moveTo>
                <a:pt x="848951" y="0"/>
              </a:moveTo>
              <a:lnTo>
                <a:pt x="848951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856692" y="1624694"/>
          <a:ext cx="1338874" cy="282781"/>
        </a:xfrm>
        <a:custGeom>
          <a:avLst/>
          <a:gdLst/>
          <a:ahLst/>
          <a:cxnLst/>
          <a:rect l="0" t="0" r="0" b="0"/>
          <a:pathLst>
            <a:path>
              <a:moveTo>
                <a:pt x="1338874" y="0"/>
              </a:moveTo>
              <a:lnTo>
                <a:pt x="1338874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195567" y="724494"/>
          <a:ext cx="2547445" cy="282781"/>
        </a:xfrm>
        <a:custGeom>
          <a:avLst/>
          <a:gdLst/>
          <a:ahLst/>
          <a:cxnLst/>
          <a:rect l="0" t="0" r="0" b="0"/>
          <a:pathLst>
            <a:path>
              <a:moveTo>
                <a:pt x="2547445" y="0"/>
              </a:moveTo>
              <a:lnTo>
                <a:pt x="2547445" y="192707"/>
              </a:lnTo>
              <a:lnTo>
                <a:pt x="0" y="192707"/>
              </a:lnTo>
              <a:lnTo>
                <a:pt x="0" y="2827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4450405" y="107075"/>
          <a:ext cx="2585215" cy="61741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4558440" y="209708"/>
          <a:ext cx="2585215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kern="1200" dirty="0"/>
        </a:p>
      </dsp:txBody>
      <dsp:txXfrm>
        <a:off x="4576524" y="227792"/>
        <a:ext cx="2549047" cy="581250"/>
      </dsp:txXfrm>
    </dsp:sp>
    <dsp:sp modelId="{39AC6602-3A6B-4511-8F82-A2E3F59FB606}">
      <dsp:nvSpPr>
        <dsp:cNvPr id="0" name=""/>
        <dsp:cNvSpPr/>
      </dsp:nvSpPr>
      <dsp:spPr>
        <a:xfrm>
          <a:off x="2212733" y="1007275"/>
          <a:ext cx="1965667" cy="61741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320768" y="1109908"/>
          <a:ext cx="1965667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政府</a:t>
          </a:r>
          <a:endParaRPr lang="zh-TW" altLang="en-US" sz="1600" b="1" kern="1200" dirty="0"/>
        </a:p>
      </dsp:txBody>
      <dsp:txXfrm>
        <a:off x="2338852" y="1127992"/>
        <a:ext cx="1929499" cy="581250"/>
      </dsp:txXfrm>
    </dsp:sp>
    <dsp:sp modelId="{EE4492B1-A0F7-426C-8980-905EC3C2E801}">
      <dsp:nvSpPr>
        <dsp:cNvPr id="0" name=""/>
        <dsp:cNvSpPr/>
      </dsp:nvSpPr>
      <dsp:spPr>
        <a:xfrm>
          <a:off x="491117" y="1907475"/>
          <a:ext cx="2731149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599152" y="2010108"/>
          <a:ext cx="2731149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為農民提供資金及技術支援</a:t>
          </a:r>
          <a:endParaRPr lang="zh-TW" altLang="en-US" sz="1600" kern="1200" dirty="0"/>
        </a:p>
      </dsp:txBody>
      <dsp:txXfrm>
        <a:off x="617236" y="2028192"/>
        <a:ext cx="2694981" cy="581250"/>
      </dsp:txXfrm>
    </dsp:sp>
    <dsp:sp modelId="{D5335516-8377-41B4-8B72-B5800F2D7659}">
      <dsp:nvSpPr>
        <dsp:cNvPr id="0" name=""/>
        <dsp:cNvSpPr/>
      </dsp:nvSpPr>
      <dsp:spPr>
        <a:xfrm>
          <a:off x="2213" y="2807675"/>
          <a:ext cx="2011054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5CC66-A99C-484A-A2BC-68B020AAC1A2}">
      <dsp:nvSpPr>
        <dsp:cNvPr id="0" name=""/>
        <dsp:cNvSpPr/>
      </dsp:nvSpPr>
      <dsp:spPr>
        <a:xfrm>
          <a:off x="110247" y="2910308"/>
          <a:ext cx="2011054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kern="1200" dirty="0" smtClean="0"/>
            <a:t>農民</a:t>
          </a: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kern="1200" dirty="0"/>
        </a:p>
      </dsp:txBody>
      <dsp:txXfrm>
        <a:off x="139506" y="2939567"/>
        <a:ext cx="1952536" cy="940453"/>
      </dsp:txXfrm>
    </dsp:sp>
    <dsp:sp modelId="{EF6C0C54-A1C6-4ED7-82D5-CF06A0209CCB}">
      <dsp:nvSpPr>
        <dsp:cNvPr id="0" name=""/>
        <dsp:cNvSpPr/>
      </dsp:nvSpPr>
      <dsp:spPr>
        <a:xfrm>
          <a:off x="237551" y="4089427"/>
          <a:ext cx="1540377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BB64A-135C-4086-A721-AA0018E51362}">
      <dsp:nvSpPr>
        <dsp:cNvPr id="0" name=""/>
        <dsp:cNvSpPr/>
      </dsp:nvSpPr>
      <dsp:spPr>
        <a:xfrm>
          <a:off x="345586" y="4192060"/>
          <a:ext cx="1540377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kern="1200" dirty="0"/>
        </a:p>
      </dsp:txBody>
      <dsp:txXfrm>
        <a:off x="366480" y="4212954"/>
        <a:ext cx="1498589" cy="671596"/>
      </dsp:txXfrm>
    </dsp:sp>
    <dsp:sp modelId="{CDB052EB-8314-487A-B0BB-58BEDF82349F}">
      <dsp:nvSpPr>
        <dsp:cNvPr id="0" name=""/>
        <dsp:cNvSpPr/>
      </dsp:nvSpPr>
      <dsp:spPr>
        <a:xfrm>
          <a:off x="2229337" y="2807675"/>
          <a:ext cx="1481834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534C3-0096-475D-A29B-E74763D98028}">
      <dsp:nvSpPr>
        <dsp:cNvPr id="0" name=""/>
        <dsp:cNvSpPr/>
      </dsp:nvSpPr>
      <dsp:spPr>
        <a:xfrm>
          <a:off x="2337372" y="2910308"/>
          <a:ext cx="1481834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kern="1200" dirty="0"/>
        </a:p>
      </dsp:txBody>
      <dsp:txXfrm>
        <a:off x="2366631" y="2939567"/>
        <a:ext cx="1423316" cy="940453"/>
      </dsp:txXfrm>
    </dsp:sp>
    <dsp:sp modelId="{CA5607A3-F4F8-4135-89C1-4FB4DE69F4B6}">
      <dsp:nvSpPr>
        <dsp:cNvPr id="0" name=""/>
        <dsp:cNvSpPr/>
      </dsp:nvSpPr>
      <dsp:spPr>
        <a:xfrm>
          <a:off x="2299499" y="4089427"/>
          <a:ext cx="1341510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F7E7F-D61D-4F82-A6AD-C4044CF9462F}">
      <dsp:nvSpPr>
        <dsp:cNvPr id="0" name=""/>
        <dsp:cNvSpPr/>
      </dsp:nvSpPr>
      <dsp:spPr>
        <a:xfrm>
          <a:off x="2407534" y="4192060"/>
          <a:ext cx="1341510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較被動，</a:t>
          </a:r>
          <a:r>
            <a:rPr lang="en-US" altLang="zh-TW" sz="1600" b="1" i="0" kern="1200" smtClean="0"/>
            <a:t/>
          </a:r>
          <a:br>
            <a:rPr lang="en-US" altLang="zh-TW" sz="1600" b="1" i="0" kern="1200" smtClean="0"/>
          </a:b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2428428" y="4212954"/>
        <a:ext cx="1299722" cy="671596"/>
      </dsp:txXfrm>
    </dsp:sp>
    <dsp:sp modelId="{81BF3B7D-9D2A-448D-8C28-97995F5D834A}">
      <dsp:nvSpPr>
        <dsp:cNvPr id="0" name=""/>
        <dsp:cNvSpPr/>
      </dsp:nvSpPr>
      <dsp:spPr>
        <a:xfrm>
          <a:off x="4155930" y="1907475"/>
          <a:ext cx="1744086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4263965" y="2010108"/>
          <a:ext cx="1744086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控制出生率</a:t>
          </a:r>
          <a:endParaRPr lang="zh-TW" altLang="en-US" sz="1600" kern="1200" dirty="0"/>
        </a:p>
      </dsp:txBody>
      <dsp:txXfrm>
        <a:off x="4282049" y="2028192"/>
        <a:ext cx="1707918" cy="581250"/>
      </dsp:txXfrm>
    </dsp:sp>
    <dsp:sp modelId="{FD316A6C-80C5-450F-9634-4047B2769A90}">
      <dsp:nvSpPr>
        <dsp:cNvPr id="0" name=""/>
        <dsp:cNvSpPr/>
      </dsp:nvSpPr>
      <dsp:spPr>
        <a:xfrm>
          <a:off x="3927241" y="2807675"/>
          <a:ext cx="1013082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3F445-D2BF-4B3E-9C18-6C4F16F49677}">
      <dsp:nvSpPr>
        <dsp:cNvPr id="0" name=""/>
        <dsp:cNvSpPr/>
      </dsp:nvSpPr>
      <dsp:spPr>
        <a:xfrm>
          <a:off x="4035276" y="2910308"/>
          <a:ext cx="1013082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改善人口急劇增加的問題</a:t>
          </a:r>
          <a:endParaRPr lang="zh-TW" altLang="en-US" sz="1600" kern="1200" dirty="0"/>
        </a:p>
      </dsp:txBody>
      <dsp:txXfrm>
        <a:off x="4064535" y="2939567"/>
        <a:ext cx="954564" cy="940453"/>
      </dsp:txXfrm>
    </dsp:sp>
    <dsp:sp modelId="{986F59C3-1C60-4361-9E18-549456BB90BB}">
      <dsp:nvSpPr>
        <dsp:cNvPr id="0" name=""/>
        <dsp:cNvSpPr/>
      </dsp:nvSpPr>
      <dsp:spPr>
        <a:xfrm>
          <a:off x="3947625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0C2F8-DED3-49D9-90A1-0D449BDF3A02}">
      <dsp:nvSpPr>
        <dsp:cNvPr id="0" name=""/>
        <dsp:cNvSpPr/>
      </dsp:nvSpPr>
      <dsp:spPr>
        <a:xfrm>
          <a:off x="4055660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latin typeface="+mn-ea"/>
            </a:rPr>
            <a:t>降低糧食需要</a:t>
          </a:r>
          <a:endParaRPr lang="zh-TW" altLang="en-US" sz="1600" kern="1200" dirty="0"/>
        </a:p>
      </dsp:txBody>
      <dsp:txXfrm>
        <a:off x="4076554" y="4212954"/>
        <a:ext cx="930525" cy="671596"/>
      </dsp:txXfrm>
    </dsp:sp>
    <dsp:sp modelId="{8A9C1EA5-4F75-4A9D-B9CF-6B0692F0AE20}">
      <dsp:nvSpPr>
        <dsp:cNvPr id="0" name=""/>
        <dsp:cNvSpPr/>
      </dsp:nvSpPr>
      <dsp:spPr>
        <a:xfrm>
          <a:off x="5156393" y="2807675"/>
          <a:ext cx="972313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19094-3AF6-4CA2-95E1-5519517ACC28}">
      <dsp:nvSpPr>
        <dsp:cNvPr id="0" name=""/>
        <dsp:cNvSpPr/>
      </dsp:nvSpPr>
      <dsp:spPr>
        <a:xfrm>
          <a:off x="5264427" y="2910308"/>
          <a:ext cx="972313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需要多方面配合</a:t>
          </a:r>
          <a:endParaRPr lang="zh-TW" altLang="en-US" sz="1600" b="1" i="0" kern="1200" dirty="0"/>
        </a:p>
      </dsp:txBody>
      <dsp:txXfrm>
        <a:off x="5292905" y="2938786"/>
        <a:ext cx="915357" cy="942015"/>
      </dsp:txXfrm>
    </dsp:sp>
    <dsp:sp modelId="{D378FDFF-FD41-41A3-8D97-5AED81CD2F38}">
      <dsp:nvSpPr>
        <dsp:cNvPr id="0" name=""/>
        <dsp:cNvSpPr/>
      </dsp:nvSpPr>
      <dsp:spPr>
        <a:xfrm>
          <a:off x="5156393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F46A5-9CAE-475F-8DF2-E5DC600EEEC7}">
      <dsp:nvSpPr>
        <dsp:cNvPr id="0" name=""/>
        <dsp:cNvSpPr/>
      </dsp:nvSpPr>
      <dsp:spPr>
        <a:xfrm>
          <a:off x="5264427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5285321" y="4212954"/>
        <a:ext cx="930525" cy="671596"/>
      </dsp:txXfrm>
    </dsp:sp>
    <dsp:sp modelId="{78F23076-FD19-401D-97B5-AA817DE568D4}">
      <dsp:nvSpPr>
        <dsp:cNvPr id="0" name=""/>
        <dsp:cNvSpPr/>
      </dsp:nvSpPr>
      <dsp:spPr>
        <a:xfrm>
          <a:off x="7216403" y="1007275"/>
          <a:ext cx="2056889" cy="617418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7324437" y="1109908"/>
          <a:ext cx="2056889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人民</a:t>
          </a:r>
          <a:endParaRPr lang="zh-TW" altLang="en-US" sz="1600" b="1" kern="1200" dirty="0"/>
        </a:p>
      </dsp:txBody>
      <dsp:txXfrm>
        <a:off x="7342521" y="1127992"/>
        <a:ext cx="2020721" cy="581250"/>
      </dsp:txXfrm>
    </dsp:sp>
    <dsp:sp modelId="{E839BAAB-257F-407A-BF1C-7B8C29A5FA30}">
      <dsp:nvSpPr>
        <dsp:cNvPr id="0" name=""/>
        <dsp:cNvSpPr/>
      </dsp:nvSpPr>
      <dsp:spPr>
        <a:xfrm>
          <a:off x="7251542" y="1907475"/>
          <a:ext cx="1986610" cy="617418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7359577" y="2010108"/>
          <a:ext cx="1986610" cy="61741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運用科學化耕種方法</a:t>
          </a:r>
          <a:endParaRPr lang="zh-TW" altLang="en-US" sz="1600" kern="1200" dirty="0"/>
        </a:p>
      </dsp:txBody>
      <dsp:txXfrm>
        <a:off x="7377661" y="2028192"/>
        <a:ext cx="1950442" cy="581250"/>
      </dsp:txXfrm>
    </dsp:sp>
    <dsp:sp modelId="{648C91D4-E4CF-4190-B683-EBB5A90DAD6B}">
      <dsp:nvSpPr>
        <dsp:cNvPr id="0" name=""/>
        <dsp:cNvSpPr/>
      </dsp:nvSpPr>
      <dsp:spPr>
        <a:xfrm>
          <a:off x="6344775" y="2807675"/>
          <a:ext cx="972313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9D7E-11EA-415A-AB53-DD7CC62447D0}">
      <dsp:nvSpPr>
        <dsp:cNvPr id="0" name=""/>
        <dsp:cNvSpPr/>
      </dsp:nvSpPr>
      <dsp:spPr>
        <a:xfrm>
          <a:off x="6452810" y="2910308"/>
          <a:ext cx="972313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刺激農業產量</a:t>
          </a:r>
          <a:endParaRPr lang="zh-TW" altLang="en-US" sz="1600" kern="1200" dirty="0"/>
        </a:p>
      </dsp:txBody>
      <dsp:txXfrm>
        <a:off x="6481288" y="2938786"/>
        <a:ext cx="915357" cy="942015"/>
      </dsp:txXfrm>
    </dsp:sp>
    <dsp:sp modelId="{A485B4FA-7F7C-4314-A688-FF245CB44973}">
      <dsp:nvSpPr>
        <dsp:cNvPr id="0" name=""/>
        <dsp:cNvSpPr/>
      </dsp:nvSpPr>
      <dsp:spPr>
        <a:xfrm>
          <a:off x="6344775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AF056-620D-4AE5-9EFE-6A1BD16F38AB}">
      <dsp:nvSpPr>
        <dsp:cNvPr id="0" name=""/>
        <dsp:cNvSpPr/>
      </dsp:nvSpPr>
      <dsp:spPr>
        <a:xfrm>
          <a:off x="6452810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kern="1200" dirty="0"/>
        </a:p>
      </dsp:txBody>
      <dsp:txXfrm>
        <a:off x="6473704" y="4212954"/>
        <a:ext cx="930525" cy="671596"/>
      </dsp:txXfrm>
    </dsp:sp>
    <dsp:sp modelId="{608E0578-F158-48BF-8A61-33C8A524B5E2}">
      <dsp:nvSpPr>
        <dsp:cNvPr id="0" name=""/>
        <dsp:cNvSpPr/>
      </dsp:nvSpPr>
      <dsp:spPr>
        <a:xfrm>
          <a:off x="7533158" y="2807675"/>
          <a:ext cx="1179396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EBAE5-C848-452A-A181-6D869C10AE4C}">
      <dsp:nvSpPr>
        <dsp:cNvPr id="0" name=""/>
        <dsp:cNvSpPr/>
      </dsp:nvSpPr>
      <dsp:spPr>
        <a:xfrm>
          <a:off x="7641193" y="2910308"/>
          <a:ext cx="1179396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kern="1200" dirty="0"/>
        </a:p>
      </dsp:txBody>
      <dsp:txXfrm>
        <a:off x="7670452" y="2939567"/>
        <a:ext cx="1120878" cy="940453"/>
      </dsp:txXfrm>
    </dsp:sp>
    <dsp:sp modelId="{FAE8156E-52C7-44AF-B7DE-9B678A73B843}">
      <dsp:nvSpPr>
        <dsp:cNvPr id="0" name=""/>
        <dsp:cNvSpPr/>
      </dsp:nvSpPr>
      <dsp:spPr>
        <a:xfrm>
          <a:off x="7636700" y="4089427"/>
          <a:ext cx="972313" cy="7133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CE446-E129-4B64-AAA5-61F0ECE84117}">
      <dsp:nvSpPr>
        <dsp:cNvPr id="0" name=""/>
        <dsp:cNvSpPr/>
      </dsp:nvSpPr>
      <dsp:spPr>
        <a:xfrm>
          <a:off x="7744734" y="4192060"/>
          <a:ext cx="972313" cy="71338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kern="1200" dirty="0"/>
        </a:p>
      </dsp:txBody>
      <dsp:txXfrm>
        <a:off x="7765628" y="4212954"/>
        <a:ext cx="930525" cy="671596"/>
      </dsp:txXfrm>
    </dsp:sp>
    <dsp:sp modelId="{327AC5CE-2DF6-4423-A095-2AE1E8C0696E}">
      <dsp:nvSpPr>
        <dsp:cNvPr id="0" name=""/>
        <dsp:cNvSpPr/>
      </dsp:nvSpPr>
      <dsp:spPr>
        <a:xfrm>
          <a:off x="8928624" y="2807675"/>
          <a:ext cx="1216295" cy="998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6104-322B-4BA5-AAA0-86C88448ED1A}">
      <dsp:nvSpPr>
        <dsp:cNvPr id="0" name=""/>
        <dsp:cNvSpPr/>
      </dsp:nvSpPr>
      <dsp:spPr>
        <a:xfrm>
          <a:off x="9036659" y="2910308"/>
          <a:ext cx="1216295" cy="99897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kern="1200" dirty="0"/>
        </a:p>
      </dsp:txBody>
      <dsp:txXfrm>
        <a:off x="9065918" y="2939567"/>
        <a:ext cx="1157777" cy="940453"/>
      </dsp:txXfrm>
    </dsp:sp>
    <dsp:sp modelId="{61E56518-FE7E-4CEA-862A-64C19D0576A1}">
      <dsp:nvSpPr>
        <dsp:cNvPr id="0" name=""/>
        <dsp:cNvSpPr/>
      </dsp:nvSpPr>
      <dsp:spPr>
        <a:xfrm>
          <a:off x="9050615" y="4089427"/>
          <a:ext cx="972313" cy="119303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94153-E55D-45C1-8A30-974F7BEC177F}">
      <dsp:nvSpPr>
        <dsp:cNvPr id="0" name=""/>
        <dsp:cNvSpPr/>
      </dsp:nvSpPr>
      <dsp:spPr>
        <a:xfrm>
          <a:off x="9158650" y="4192060"/>
          <a:ext cx="972313" cy="119303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kern="1200" dirty="0"/>
        </a:p>
      </dsp:txBody>
      <dsp:txXfrm>
        <a:off x="9187128" y="4220538"/>
        <a:ext cx="915357" cy="113608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24B00-F612-4A16-9F5E-5C47E13453BA}">
      <dsp:nvSpPr>
        <dsp:cNvPr id="0" name=""/>
        <dsp:cNvSpPr/>
      </dsp:nvSpPr>
      <dsp:spPr>
        <a:xfrm>
          <a:off x="10452648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789B0-6B90-45F4-9AAD-F673EF2C380F}">
      <dsp:nvSpPr>
        <dsp:cNvPr id="0" name=""/>
        <dsp:cNvSpPr/>
      </dsp:nvSpPr>
      <dsp:spPr>
        <a:xfrm>
          <a:off x="9186443" y="2609550"/>
          <a:ext cx="1311924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311924" y="195690"/>
              </a:lnTo>
              <a:lnTo>
                <a:pt x="1311924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D21AC-CD51-48EF-A6C1-27D6C9A452AE}">
      <dsp:nvSpPr>
        <dsp:cNvPr id="0" name=""/>
        <dsp:cNvSpPr/>
      </dsp:nvSpPr>
      <dsp:spPr>
        <a:xfrm>
          <a:off x="9016843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F0D85-3D62-463A-B617-CF52AE654D4F}">
      <dsp:nvSpPr>
        <dsp:cNvPr id="0" name=""/>
        <dsp:cNvSpPr/>
      </dsp:nvSpPr>
      <dsp:spPr>
        <a:xfrm>
          <a:off x="9062563" y="2609550"/>
          <a:ext cx="123879" cy="287158"/>
        </a:xfrm>
        <a:custGeom>
          <a:avLst/>
          <a:gdLst/>
          <a:ahLst/>
          <a:cxnLst/>
          <a:rect l="0" t="0" r="0" b="0"/>
          <a:pathLst>
            <a:path>
              <a:moveTo>
                <a:pt x="123879" y="0"/>
              </a:moveTo>
              <a:lnTo>
                <a:pt x="123879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0E01A-F8E2-4119-9745-E94CB90BEC9B}">
      <dsp:nvSpPr>
        <dsp:cNvPr id="0" name=""/>
        <dsp:cNvSpPr/>
      </dsp:nvSpPr>
      <dsp:spPr>
        <a:xfrm>
          <a:off x="7704919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36883-5D9E-410C-9E75-2F5D89E47AEE}">
      <dsp:nvSpPr>
        <dsp:cNvPr id="0" name=""/>
        <dsp:cNvSpPr/>
      </dsp:nvSpPr>
      <dsp:spPr>
        <a:xfrm>
          <a:off x="7750639" y="2609550"/>
          <a:ext cx="1435804" cy="287158"/>
        </a:xfrm>
        <a:custGeom>
          <a:avLst/>
          <a:gdLst/>
          <a:ahLst/>
          <a:cxnLst/>
          <a:rect l="0" t="0" r="0" b="0"/>
          <a:pathLst>
            <a:path>
              <a:moveTo>
                <a:pt x="1435804" y="0"/>
              </a:moveTo>
              <a:lnTo>
                <a:pt x="143580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2CEA6-7C97-4910-86DA-6DD388AB4AFE}">
      <dsp:nvSpPr>
        <dsp:cNvPr id="0" name=""/>
        <dsp:cNvSpPr/>
      </dsp:nvSpPr>
      <dsp:spPr>
        <a:xfrm>
          <a:off x="9140723" y="1455784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6359760" y="736625"/>
          <a:ext cx="2826683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826683" y="195690"/>
              </a:lnTo>
              <a:lnTo>
                <a:pt x="2826683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189F3-8524-480E-8730-7AA6CB32AFE9}">
      <dsp:nvSpPr>
        <dsp:cNvPr id="0" name=""/>
        <dsp:cNvSpPr/>
      </dsp:nvSpPr>
      <dsp:spPr>
        <a:xfrm>
          <a:off x="6128257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09F67-CA74-47BD-BCE5-4E2CEEEE40B4}">
      <dsp:nvSpPr>
        <dsp:cNvPr id="0" name=""/>
        <dsp:cNvSpPr/>
      </dsp:nvSpPr>
      <dsp:spPr>
        <a:xfrm>
          <a:off x="5549887" y="2369920"/>
          <a:ext cx="624090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624090" y="195690"/>
              </a:lnTo>
              <a:lnTo>
                <a:pt x="62409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E9458-6B04-435A-8C43-A43E03BE5E19}">
      <dsp:nvSpPr>
        <dsp:cNvPr id="0" name=""/>
        <dsp:cNvSpPr/>
      </dsp:nvSpPr>
      <dsp:spPr>
        <a:xfrm>
          <a:off x="4530895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7FED4-D0E6-4251-9F5D-90DF60E86BAF}">
      <dsp:nvSpPr>
        <dsp:cNvPr id="0" name=""/>
        <dsp:cNvSpPr/>
      </dsp:nvSpPr>
      <dsp:spPr>
        <a:xfrm>
          <a:off x="4576615" y="2369920"/>
          <a:ext cx="973271" cy="287158"/>
        </a:xfrm>
        <a:custGeom>
          <a:avLst/>
          <a:gdLst/>
          <a:ahLst/>
          <a:cxnLst/>
          <a:rect l="0" t="0" r="0" b="0"/>
          <a:pathLst>
            <a:path>
              <a:moveTo>
                <a:pt x="973271" y="0"/>
              </a:moveTo>
              <a:lnTo>
                <a:pt x="973271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3486760" y="1455784"/>
          <a:ext cx="2063127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063127" y="195690"/>
              </a:lnTo>
              <a:lnTo>
                <a:pt x="2063127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6D636-42B8-4FB8-95BD-D71107572AF6}">
      <dsp:nvSpPr>
        <dsp:cNvPr id="0" name=""/>
        <dsp:cNvSpPr/>
      </dsp:nvSpPr>
      <dsp:spPr>
        <a:xfrm>
          <a:off x="304471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20F6F-655C-41CE-A4DB-AB9BE52E48CD}">
      <dsp:nvSpPr>
        <dsp:cNvPr id="0" name=""/>
        <dsp:cNvSpPr/>
      </dsp:nvSpPr>
      <dsp:spPr>
        <a:xfrm>
          <a:off x="1924805" y="2369920"/>
          <a:ext cx="1165625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165625" y="195690"/>
              </a:lnTo>
              <a:lnTo>
                <a:pt x="1165625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4E43-EB6B-4174-B94E-750C83824C83}">
      <dsp:nvSpPr>
        <dsp:cNvPr id="0" name=""/>
        <dsp:cNvSpPr/>
      </dsp:nvSpPr>
      <dsp:spPr>
        <a:xfrm>
          <a:off x="101699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FAF1B-AFA6-486C-8835-3AB4C3D136A3}">
      <dsp:nvSpPr>
        <dsp:cNvPr id="0" name=""/>
        <dsp:cNvSpPr/>
      </dsp:nvSpPr>
      <dsp:spPr>
        <a:xfrm>
          <a:off x="1062710" y="2369920"/>
          <a:ext cx="862094" cy="287158"/>
        </a:xfrm>
        <a:custGeom>
          <a:avLst/>
          <a:gdLst/>
          <a:ahLst/>
          <a:cxnLst/>
          <a:rect l="0" t="0" r="0" b="0"/>
          <a:pathLst>
            <a:path>
              <a:moveTo>
                <a:pt x="862094" y="0"/>
              </a:moveTo>
              <a:lnTo>
                <a:pt x="86209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924805" y="1455784"/>
          <a:ext cx="1561955" cy="287158"/>
        </a:xfrm>
        <a:custGeom>
          <a:avLst/>
          <a:gdLst/>
          <a:ahLst/>
          <a:cxnLst/>
          <a:rect l="0" t="0" r="0" b="0"/>
          <a:pathLst>
            <a:path>
              <a:moveTo>
                <a:pt x="1561955" y="0"/>
              </a:moveTo>
              <a:lnTo>
                <a:pt x="1561955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486760" y="736625"/>
          <a:ext cx="2873000" cy="287158"/>
        </a:xfrm>
        <a:custGeom>
          <a:avLst/>
          <a:gdLst/>
          <a:ahLst/>
          <a:cxnLst/>
          <a:rect l="0" t="0" r="0" b="0"/>
          <a:pathLst>
            <a:path>
              <a:moveTo>
                <a:pt x="2873000" y="0"/>
              </a:moveTo>
              <a:lnTo>
                <a:pt x="2873000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5047142" y="109648"/>
          <a:ext cx="2625236" cy="6269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5156849" y="213870"/>
          <a:ext cx="262523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kern="1200" dirty="0"/>
        </a:p>
      </dsp:txBody>
      <dsp:txXfrm>
        <a:off x="5175213" y="232234"/>
        <a:ext cx="2588508" cy="590249"/>
      </dsp:txXfrm>
    </dsp:sp>
    <dsp:sp modelId="{39AC6602-3A6B-4511-8F82-A2E3F59FB606}">
      <dsp:nvSpPr>
        <dsp:cNvPr id="0" name=""/>
        <dsp:cNvSpPr/>
      </dsp:nvSpPr>
      <dsp:spPr>
        <a:xfrm>
          <a:off x="2488711" y="1023784"/>
          <a:ext cx="1996097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598418" y="1128006"/>
          <a:ext cx="1996097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政府</a:t>
          </a:r>
          <a:endParaRPr lang="zh-TW" altLang="en-US" sz="1600" b="1" kern="1200" dirty="0"/>
        </a:p>
      </dsp:txBody>
      <dsp:txXfrm>
        <a:off x="2611071" y="1140659"/>
        <a:ext cx="1970791" cy="406693"/>
      </dsp:txXfrm>
    </dsp:sp>
    <dsp:sp modelId="{EE4492B1-A0F7-426C-8980-905EC3C2E801}">
      <dsp:nvSpPr>
        <dsp:cNvPr id="0" name=""/>
        <dsp:cNvSpPr/>
      </dsp:nvSpPr>
      <dsp:spPr>
        <a:xfrm>
          <a:off x="538089" y="1742943"/>
          <a:ext cx="2773430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647797" y="1847165"/>
          <a:ext cx="2773430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666161" y="1865529"/>
        <a:ext cx="2736702" cy="590249"/>
      </dsp:txXfrm>
    </dsp:sp>
    <dsp:sp modelId="{D5335516-8377-41B4-8B72-B5800F2D7659}">
      <dsp:nvSpPr>
        <dsp:cNvPr id="0" name=""/>
        <dsp:cNvSpPr/>
      </dsp:nvSpPr>
      <dsp:spPr>
        <a:xfrm>
          <a:off x="6792" y="2657079"/>
          <a:ext cx="2111836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5CC66-A99C-484A-A2BC-68B020AAC1A2}">
      <dsp:nvSpPr>
        <dsp:cNvPr id="0" name=""/>
        <dsp:cNvSpPr/>
      </dsp:nvSpPr>
      <dsp:spPr>
        <a:xfrm>
          <a:off x="116499" y="2761301"/>
          <a:ext cx="2111836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kern="1200" dirty="0" smtClean="0"/>
            <a:t>農民</a:t>
          </a: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kern="1200" dirty="0"/>
        </a:p>
      </dsp:txBody>
      <dsp:txXfrm>
        <a:off x="146211" y="2791013"/>
        <a:ext cx="2052412" cy="955012"/>
      </dsp:txXfrm>
    </dsp:sp>
    <dsp:sp modelId="{EF6C0C54-A1C6-4ED7-82D5-CF06A0209CCB}">
      <dsp:nvSpPr>
        <dsp:cNvPr id="0" name=""/>
        <dsp:cNvSpPr/>
      </dsp:nvSpPr>
      <dsp:spPr>
        <a:xfrm>
          <a:off x="280598" y="3958674"/>
          <a:ext cx="1564223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BB64A-135C-4086-A721-AA0018E51362}">
      <dsp:nvSpPr>
        <dsp:cNvPr id="0" name=""/>
        <dsp:cNvSpPr/>
      </dsp:nvSpPr>
      <dsp:spPr>
        <a:xfrm>
          <a:off x="390305" y="4062896"/>
          <a:ext cx="1564223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kern="1200" dirty="0"/>
        </a:p>
      </dsp:txBody>
      <dsp:txXfrm>
        <a:off x="411523" y="4084114"/>
        <a:ext cx="1521787" cy="681992"/>
      </dsp:txXfrm>
    </dsp:sp>
    <dsp:sp modelId="{CDB052EB-8314-487A-B0BB-58BEDF82349F}">
      <dsp:nvSpPr>
        <dsp:cNvPr id="0" name=""/>
        <dsp:cNvSpPr/>
      </dsp:nvSpPr>
      <dsp:spPr>
        <a:xfrm>
          <a:off x="2338043" y="2657079"/>
          <a:ext cx="150477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534C3-0096-475D-A29B-E74763D98028}">
      <dsp:nvSpPr>
        <dsp:cNvPr id="0" name=""/>
        <dsp:cNvSpPr/>
      </dsp:nvSpPr>
      <dsp:spPr>
        <a:xfrm>
          <a:off x="2447750" y="2761301"/>
          <a:ext cx="150477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kern="1200" dirty="0"/>
        </a:p>
      </dsp:txBody>
      <dsp:txXfrm>
        <a:off x="2477462" y="2791013"/>
        <a:ext cx="1445350" cy="955012"/>
      </dsp:txXfrm>
    </dsp:sp>
    <dsp:sp modelId="{CA5607A3-F4F8-4135-89C1-4FB4DE69F4B6}">
      <dsp:nvSpPr>
        <dsp:cNvPr id="0" name=""/>
        <dsp:cNvSpPr/>
      </dsp:nvSpPr>
      <dsp:spPr>
        <a:xfrm>
          <a:off x="2409291" y="3958674"/>
          <a:ext cx="1362278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F7E7F-D61D-4F82-A6AD-C4044CF9462F}">
      <dsp:nvSpPr>
        <dsp:cNvPr id="0" name=""/>
        <dsp:cNvSpPr/>
      </dsp:nvSpPr>
      <dsp:spPr>
        <a:xfrm>
          <a:off x="2518998" y="4062896"/>
          <a:ext cx="1362278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較被動，</a:t>
          </a:r>
          <a:r>
            <a:rPr lang="en-US" altLang="zh-TW" sz="1600" b="1" i="0" kern="1200" smtClean="0"/>
            <a:t/>
          </a:r>
          <a:br>
            <a:rPr lang="en-US" altLang="zh-TW" sz="1600" b="1" i="0" kern="1200" smtClean="0"/>
          </a:b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2540216" y="4084114"/>
        <a:ext cx="1319842" cy="681992"/>
      </dsp:txXfrm>
    </dsp:sp>
    <dsp:sp modelId="{81BF3B7D-9D2A-448D-8C28-97995F5D834A}">
      <dsp:nvSpPr>
        <dsp:cNvPr id="0" name=""/>
        <dsp:cNvSpPr/>
      </dsp:nvSpPr>
      <dsp:spPr>
        <a:xfrm>
          <a:off x="4664343" y="1742943"/>
          <a:ext cx="1771086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4774051" y="1847165"/>
          <a:ext cx="177108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控制出生率</a:t>
          </a:r>
          <a:endParaRPr lang="zh-TW" altLang="en-US" sz="1600" kern="1200" dirty="0"/>
        </a:p>
      </dsp:txBody>
      <dsp:txXfrm>
        <a:off x="4792415" y="1865529"/>
        <a:ext cx="1734358" cy="590249"/>
      </dsp:txXfrm>
    </dsp:sp>
    <dsp:sp modelId="{FD316A6C-80C5-450F-9634-4047B2769A90}">
      <dsp:nvSpPr>
        <dsp:cNvPr id="0" name=""/>
        <dsp:cNvSpPr/>
      </dsp:nvSpPr>
      <dsp:spPr>
        <a:xfrm>
          <a:off x="4062232" y="2657079"/>
          <a:ext cx="10287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3F445-D2BF-4B3E-9C18-6C4F16F49677}">
      <dsp:nvSpPr>
        <dsp:cNvPr id="0" name=""/>
        <dsp:cNvSpPr/>
      </dsp:nvSpPr>
      <dsp:spPr>
        <a:xfrm>
          <a:off x="4171939" y="2761301"/>
          <a:ext cx="10287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改善人口急劇增加的問題</a:t>
          </a:r>
          <a:endParaRPr lang="zh-TW" altLang="en-US" sz="1600" kern="1200" dirty="0"/>
        </a:p>
      </dsp:txBody>
      <dsp:txXfrm>
        <a:off x="4201651" y="2791013"/>
        <a:ext cx="969341" cy="955012"/>
      </dsp:txXfrm>
    </dsp:sp>
    <dsp:sp modelId="{986F59C3-1C60-4361-9E18-549456BB90BB}">
      <dsp:nvSpPr>
        <dsp:cNvPr id="0" name=""/>
        <dsp:cNvSpPr/>
      </dsp:nvSpPr>
      <dsp:spPr>
        <a:xfrm>
          <a:off x="4082932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0C2F8-DED3-49D9-90A1-0D449BDF3A02}">
      <dsp:nvSpPr>
        <dsp:cNvPr id="0" name=""/>
        <dsp:cNvSpPr/>
      </dsp:nvSpPr>
      <dsp:spPr>
        <a:xfrm>
          <a:off x="4192639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latin typeface="+mn-ea"/>
            </a:rPr>
            <a:t>降低糧食需要</a:t>
          </a:r>
          <a:endParaRPr lang="zh-TW" altLang="en-US" sz="1600" kern="1200" dirty="0"/>
        </a:p>
      </dsp:txBody>
      <dsp:txXfrm>
        <a:off x="4213857" y="4084114"/>
        <a:ext cx="944929" cy="681992"/>
      </dsp:txXfrm>
    </dsp:sp>
    <dsp:sp modelId="{8A9C1EA5-4F75-4A9D-B9CF-6B0692F0AE20}">
      <dsp:nvSpPr>
        <dsp:cNvPr id="0" name=""/>
        <dsp:cNvSpPr/>
      </dsp:nvSpPr>
      <dsp:spPr>
        <a:xfrm>
          <a:off x="5310412" y="2657079"/>
          <a:ext cx="1727129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19094-3AF6-4CA2-95E1-5519517ACC28}">
      <dsp:nvSpPr>
        <dsp:cNvPr id="0" name=""/>
        <dsp:cNvSpPr/>
      </dsp:nvSpPr>
      <dsp:spPr>
        <a:xfrm>
          <a:off x="5420120" y="2761301"/>
          <a:ext cx="1727129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i="0" kern="1200" dirty="0"/>
        </a:p>
      </dsp:txBody>
      <dsp:txXfrm>
        <a:off x="5449832" y="2791013"/>
        <a:ext cx="1667705" cy="955012"/>
      </dsp:txXfrm>
    </dsp:sp>
    <dsp:sp modelId="{D378FDFF-FD41-41A3-8D97-5AED81CD2F38}">
      <dsp:nvSpPr>
        <dsp:cNvPr id="0" name=""/>
        <dsp:cNvSpPr/>
      </dsp:nvSpPr>
      <dsp:spPr>
        <a:xfrm>
          <a:off x="5680294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F46A5-9CAE-475F-8DF2-E5DC600EEEC7}">
      <dsp:nvSpPr>
        <dsp:cNvPr id="0" name=""/>
        <dsp:cNvSpPr/>
      </dsp:nvSpPr>
      <dsp:spPr>
        <a:xfrm>
          <a:off x="5790001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5811219" y="4084114"/>
        <a:ext cx="944929" cy="681992"/>
      </dsp:txXfrm>
    </dsp:sp>
    <dsp:sp modelId="{78F23076-FD19-401D-97B5-AA817DE568D4}">
      <dsp:nvSpPr>
        <dsp:cNvPr id="0" name=""/>
        <dsp:cNvSpPr/>
      </dsp:nvSpPr>
      <dsp:spPr>
        <a:xfrm>
          <a:off x="8142077" y="1023784"/>
          <a:ext cx="2088732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8251784" y="1128006"/>
          <a:ext cx="2088732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人民</a:t>
          </a:r>
          <a:endParaRPr lang="zh-TW" altLang="en-US" sz="1600" b="1" kern="1200" dirty="0"/>
        </a:p>
      </dsp:txBody>
      <dsp:txXfrm>
        <a:off x="8264437" y="1140659"/>
        <a:ext cx="2063426" cy="406693"/>
      </dsp:txXfrm>
    </dsp:sp>
    <dsp:sp modelId="{E839BAAB-257F-407A-BF1C-7B8C29A5FA30}">
      <dsp:nvSpPr>
        <dsp:cNvPr id="0" name=""/>
        <dsp:cNvSpPr/>
      </dsp:nvSpPr>
      <dsp:spPr>
        <a:xfrm>
          <a:off x="7771879" y="1742943"/>
          <a:ext cx="2829127" cy="8666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7881587" y="1847165"/>
          <a:ext cx="2829127" cy="866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7906969" y="1872547"/>
        <a:ext cx="2778363" cy="815843"/>
      </dsp:txXfrm>
    </dsp:sp>
    <dsp:sp modelId="{648C91D4-E4CF-4190-B683-EBB5A90DAD6B}">
      <dsp:nvSpPr>
        <dsp:cNvPr id="0" name=""/>
        <dsp:cNvSpPr/>
      </dsp:nvSpPr>
      <dsp:spPr>
        <a:xfrm>
          <a:off x="7256956" y="2896709"/>
          <a:ext cx="9873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9D7E-11EA-415A-AB53-DD7CC62447D0}">
      <dsp:nvSpPr>
        <dsp:cNvPr id="0" name=""/>
        <dsp:cNvSpPr/>
      </dsp:nvSpPr>
      <dsp:spPr>
        <a:xfrm>
          <a:off x="7366663" y="3000931"/>
          <a:ext cx="9873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刺激農業產量</a:t>
          </a:r>
          <a:endParaRPr lang="zh-TW" altLang="en-US" sz="1600" kern="1200" dirty="0"/>
        </a:p>
      </dsp:txBody>
      <dsp:txXfrm>
        <a:off x="7395582" y="3029850"/>
        <a:ext cx="929527" cy="956598"/>
      </dsp:txXfrm>
    </dsp:sp>
    <dsp:sp modelId="{A485B4FA-7F7C-4314-A688-FF245CB44973}">
      <dsp:nvSpPr>
        <dsp:cNvPr id="0" name=""/>
        <dsp:cNvSpPr/>
      </dsp:nvSpPr>
      <dsp:spPr>
        <a:xfrm>
          <a:off x="7256956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AF056-620D-4AE5-9EFE-6A1BD16F38AB}">
      <dsp:nvSpPr>
        <dsp:cNvPr id="0" name=""/>
        <dsp:cNvSpPr/>
      </dsp:nvSpPr>
      <dsp:spPr>
        <a:xfrm>
          <a:off x="7366663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kern="1200" dirty="0"/>
        </a:p>
      </dsp:txBody>
      <dsp:txXfrm>
        <a:off x="7387881" y="4323744"/>
        <a:ext cx="944929" cy="681992"/>
      </dsp:txXfrm>
    </dsp:sp>
    <dsp:sp modelId="{608E0578-F158-48BF-8A61-33C8A524B5E2}">
      <dsp:nvSpPr>
        <dsp:cNvPr id="0" name=""/>
        <dsp:cNvSpPr/>
      </dsp:nvSpPr>
      <dsp:spPr>
        <a:xfrm>
          <a:off x="8463736" y="2896709"/>
          <a:ext cx="119765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EBAE5-C848-452A-A181-6D869C10AE4C}">
      <dsp:nvSpPr>
        <dsp:cNvPr id="0" name=""/>
        <dsp:cNvSpPr/>
      </dsp:nvSpPr>
      <dsp:spPr>
        <a:xfrm>
          <a:off x="8573443" y="3000931"/>
          <a:ext cx="119765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kern="1200" dirty="0"/>
        </a:p>
      </dsp:txBody>
      <dsp:txXfrm>
        <a:off x="8603155" y="3030643"/>
        <a:ext cx="1138230" cy="955012"/>
      </dsp:txXfrm>
    </dsp:sp>
    <dsp:sp modelId="{FAE8156E-52C7-44AF-B7DE-9B678A73B843}">
      <dsp:nvSpPr>
        <dsp:cNvPr id="0" name=""/>
        <dsp:cNvSpPr/>
      </dsp:nvSpPr>
      <dsp:spPr>
        <a:xfrm>
          <a:off x="8568881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CE446-E129-4B64-AAA5-61F0ECE84117}">
      <dsp:nvSpPr>
        <dsp:cNvPr id="0" name=""/>
        <dsp:cNvSpPr/>
      </dsp:nvSpPr>
      <dsp:spPr>
        <a:xfrm>
          <a:off x="8678588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kern="1200" dirty="0"/>
        </a:p>
      </dsp:txBody>
      <dsp:txXfrm>
        <a:off x="8699806" y="4323744"/>
        <a:ext cx="944929" cy="681992"/>
      </dsp:txXfrm>
    </dsp:sp>
    <dsp:sp modelId="{327AC5CE-2DF6-4423-A095-2AE1E8C0696E}">
      <dsp:nvSpPr>
        <dsp:cNvPr id="0" name=""/>
        <dsp:cNvSpPr/>
      </dsp:nvSpPr>
      <dsp:spPr>
        <a:xfrm>
          <a:off x="9880805" y="2896709"/>
          <a:ext cx="123512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6104-322B-4BA5-AAA0-86C88448ED1A}">
      <dsp:nvSpPr>
        <dsp:cNvPr id="0" name=""/>
        <dsp:cNvSpPr/>
      </dsp:nvSpPr>
      <dsp:spPr>
        <a:xfrm>
          <a:off x="9990513" y="3000931"/>
          <a:ext cx="123512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kern="1200" dirty="0"/>
        </a:p>
      </dsp:txBody>
      <dsp:txXfrm>
        <a:off x="10020225" y="3030643"/>
        <a:ext cx="1175701" cy="955012"/>
      </dsp:txXfrm>
    </dsp:sp>
    <dsp:sp modelId="{61E56518-FE7E-4CEA-862A-64C19D0576A1}">
      <dsp:nvSpPr>
        <dsp:cNvPr id="0" name=""/>
        <dsp:cNvSpPr/>
      </dsp:nvSpPr>
      <dsp:spPr>
        <a:xfrm>
          <a:off x="9879211" y="4198304"/>
          <a:ext cx="1238314" cy="107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94153-E55D-45C1-8A30-974F7BEC177F}">
      <dsp:nvSpPr>
        <dsp:cNvPr id="0" name=""/>
        <dsp:cNvSpPr/>
      </dsp:nvSpPr>
      <dsp:spPr>
        <a:xfrm>
          <a:off x="9988918" y="4302526"/>
          <a:ext cx="1238314" cy="1079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kern="1200" dirty="0"/>
        </a:p>
      </dsp:txBody>
      <dsp:txXfrm>
        <a:off x="10020550" y="4334158"/>
        <a:ext cx="1175050" cy="10167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24B00-F612-4A16-9F5E-5C47E13453BA}">
      <dsp:nvSpPr>
        <dsp:cNvPr id="0" name=""/>
        <dsp:cNvSpPr/>
      </dsp:nvSpPr>
      <dsp:spPr>
        <a:xfrm>
          <a:off x="10452648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789B0-6B90-45F4-9AAD-F673EF2C380F}">
      <dsp:nvSpPr>
        <dsp:cNvPr id="0" name=""/>
        <dsp:cNvSpPr/>
      </dsp:nvSpPr>
      <dsp:spPr>
        <a:xfrm>
          <a:off x="9186443" y="2609550"/>
          <a:ext cx="1311924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311924" y="195690"/>
              </a:lnTo>
              <a:lnTo>
                <a:pt x="1311924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D21AC-CD51-48EF-A6C1-27D6C9A452AE}">
      <dsp:nvSpPr>
        <dsp:cNvPr id="0" name=""/>
        <dsp:cNvSpPr/>
      </dsp:nvSpPr>
      <dsp:spPr>
        <a:xfrm>
          <a:off x="9016843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F0D85-3D62-463A-B617-CF52AE654D4F}">
      <dsp:nvSpPr>
        <dsp:cNvPr id="0" name=""/>
        <dsp:cNvSpPr/>
      </dsp:nvSpPr>
      <dsp:spPr>
        <a:xfrm>
          <a:off x="9062563" y="2609550"/>
          <a:ext cx="123879" cy="287158"/>
        </a:xfrm>
        <a:custGeom>
          <a:avLst/>
          <a:gdLst/>
          <a:ahLst/>
          <a:cxnLst/>
          <a:rect l="0" t="0" r="0" b="0"/>
          <a:pathLst>
            <a:path>
              <a:moveTo>
                <a:pt x="123879" y="0"/>
              </a:moveTo>
              <a:lnTo>
                <a:pt x="123879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0E01A-F8E2-4119-9745-E94CB90BEC9B}">
      <dsp:nvSpPr>
        <dsp:cNvPr id="0" name=""/>
        <dsp:cNvSpPr/>
      </dsp:nvSpPr>
      <dsp:spPr>
        <a:xfrm>
          <a:off x="7704919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36883-5D9E-410C-9E75-2F5D89E47AEE}">
      <dsp:nvSpPr>
        <dsp:cNvPr id="0" name=""/>
        <dsp:cNvSpPr/>
      </dsp:nvSpPr>
      <dsp:spPr>
        <a:xfrm>
          <a:off x="7750639" y="2609550"/>
          <a:ext cx="1435804" cy="287158"/>
        </a:xfrm>
        <a:custGeom>
          <a:avLst/>
          <a:gdLst/>
          <a:ahLst/>
          <a:cxnLst/>
          <a:rect l="0" t="0" r="0" b="0"/>
          <a:pathLst>
            <a:path>
              <a:moveTo>
                <a:pt x="1435804" y="0"/>
              </a:moveTo>
              <a:lnTo>
                <a:pt x="143580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2CEA6-7C97-4910-86DA-6DD388AB4AFE}">
      <dsp:nvSpPr>
        <dsp:cNvPr id="0" name=""/>
        <dsp:cNvSpPr/>
      </dsp:nvSpPr>
      <dsp:spPr>
        <a:xfrm>
          <a:off x="9140723" y="1455784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6359760" y="736625"/>
          <a:ext cx="2826683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826683" y="195690"/>
              </a:lnTo>
              <a:lnTo>
                <a:pt x="2826683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189F3-8524-480E-8730-7AA6CB32AFE9}">
      <dsp:nvSpPr>
        <dsp:cNvPr id="0" name=""/>
        <dsp:cNvSpPr/>
      </dsp:nvSpPr>
      <dsp:spPr>
        <a:xfrm>
          <a:off x="6128257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09F67-CA74-47BD-BCE5-4E2CEEEE40B4}">
      <dsp:nvSpPr>
        <dsp:cNvPr id="0" name=""/>
        <dsp:cNvSpPr/>
      </dsp:nvSpPr>
      <dsp:spPr>
        <a:xfrm>
          <a:off x="5549887" y="2369920"/>
          <a:ext cx="624090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624090" y="195690"/>
              </a:lnTo>
              <a:lnTo>
                <a:pt x="62409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E9458-6B04-435A-8C43-A43E03BE5E19}">
      <dsp:nvSpPr>
        <dsp:cNvPr id="0" name=""/>
        <dsp:cNvSpPr/>
      </dsp:nvSpPr>
      <dsp:spPr>
        <a:xfrm>
          <a:off x="4530895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7FED4-D0E6-4251-9F5D-90DF60E86BAF}">
      <dsp:nvSpPr>
        <dsp:cNvPr id="0" name=""/>
        <dsp:cNvSpPr/>
      </dsp:nvSpPr>
      <dsp:spPr>
        <a:xfrm>
          <a:off x="4576615" y="2369920"/>
          <a:ext cx="973271" cy="287158"/>
        </a:xfrm>
        <a:custGeom>
          <a:avLst/>
          <a:gdLst/>
          <a:ahLst/>
          <a:cxnLst/>
          <a:rect l="0" t="0" r="0" b="0"/>
          <a:pathLst>
            <a:path>
              <a:moveTo>
                <a:pt x="973271" y="0"/>
              </a:moveTo>
              <a:lnTo>
                <a:pt x="973271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3486760" y="1455784"/>
          <a:ext cx="2063127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063127" y="195690"/>
              </a:lnTo>
              <a:lnTo>
                <a:pt x="2063127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6D636-42B8-4FB8-95BD-D71107572AF6}">
      <dsp:nvSpPr>
        <dsp:cNvPr id="0" name=""/>
        <dsp:cNvSpPr/>
      </dsp:nvSpPr>
      <dsp:spPr>
        <a:xfrm>
          <a:off x="304471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20F6F-655C-41CE-A4DB-AB9BE52E48CD}">
      <dsp:nvSpPr>
        <dsp:cNvPr id="0" name=""/>
        <dsp:cNvSpPr/>
      </dsp:nvSpPr>
      <dsp:spPr>
        <a:xfrm>
          <a:off x="1924805" y="2369920"/>
          <a:ext cx="1165625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165625" y="195690"/>
              </a:lnTo>
              <a:lnTo>
                <a:pt x="1165625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4E43-EB6B-4174-B94E-750C83824C83}">
      <dsp:nvSpPr>
        <dsp:cNvPr id="0" name=""/>
        <dsp:cNvSpPr/>
      </dsp:nvSpPr>
      <dsp:spPr>
        <a:xfrm>
          <a:off x="101699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FAF1B-AFA6-486C-8835-3AB4C3D136A3}">
      <dsp:nvSpPr>
        <dsp:cNvPr id="0" name=""/>
        <dsp:cNvSpPr/>
      </dsp:nvSpPr>
      <dsp:spPr>
        <a:xfrm>
          <a:off x="1062710" y="2369920"/>
          <a:ext cx="862094" cy="287158"/>
        </a:xfrm>
        <a:custGeom>
          <a:avLst/>
          <a:gdLst/>
          <a:ahLst/>
          <a:cxnLst/>
          <a:rect l="0" t="0" r="0" b="0"/>
          <a:pathLst>
            <a:path>
              <a:moveTo>
                <a:pt x="862094" y="0"/>
              </a:moveTo>
              <a:lnTo>
                <a:pt x="86209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924805" y="1455784"/>
          <a:ext cx="1561955" cy="287158"/>
        </a:xfrm>
        <a:custGeom>
          <a:avLst/>
          <a:gdLst/>
          <a:ahLst/>
          <a:cxnLst/>
          <a:rect l="0" t="0" r="0" b="0"/>
          <a:pathLst>
            <a:path>
              <a:moveTo>
                <a:pt x="1561955" y="0"/>
              </a:moveTo>
              <a:lnTo>
                <a:pt x="1561955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486760" y="736625"/>
          <a:ext cx="2873000" cy="287158"/>
        </a:xfrm>
        <a:custGeom>
          <a:avLst/>
          <a:gdLst/>
          <a:ahLst/>
          <a:cxnLst/>
          <a:rect l="0" t="0" r="0" b="0"/>
          <a:pathLst>
            <a:path>
              <a:moveTo>
                <a:pt x="2873000" y="0"/>
              </a:moveTo>
              <a:lnTo>
                <a:pt x="2873000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5047142" y="109648"/>
          <a:ext cx="2625236" cy="6269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5156849" y="213870"/>
          <a:ext cx="262523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kern="1200" dirty="0"/>
        </a:p>
      </dsp:txBody>
      <dsp:txXfrm>
        <a:off x="5175213" y="232234"/>
        <a:ext cx="2588508" cy="590249"/>
      </dsp:txXfrm>
    </dsp:sp>
    <dsp:sp modelId="{39AC6602-3A6B-4511-8F82-A2E3F59FB606}">
      <dsp:nvSpPr>
        <dsp:cNvPr id="0" name=""/>
        <dsp:cNvSpPr/>
      </dsp:nvSpPr>
      <dsp:spPr>
        <a:xfrm>
          <a:off x="2488711" y="1023784"/>
          <a:ext cx="1996097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598418" y="1128006"/>
          <a:ext cx="1996097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政府</a:t>
          </a:r>
          <a:endParaRPr lang="zh-TW" altLang="en-US" sz="1600" b="1" kern="1200" dirty="0"/>
        </a:p>
      </dsp:txBody>
      <dsp:txXfrm>
        <a:off x="2611071" y="1140659"/>
        <a:ext cx="1970791" cy="406693"/>
      </dsp:txXfrm>
    </dsp:sp>
    <dsp:sp modelId="{EE4492B1-A0F7-426C-8980-905EC3C2E801}">
      <dsp:nvSpPr>
        <dsp:cNvPr id="0" name=""/>
        <dsp:cNvSpPr/>
      </dsp:nvSpPr>
      <dsp:spPr>
        <a:xfrm>
          <a:off x="538089" y="1742943"/>
          <a:ext cx="2773430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647797" y="1847165"/>
          <a:ext cx="2773430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666161" y="1865529"/>
        <a:ext cx="2736702" cy="590249"/>
      </dsp:txXfrm>
    </dsp:sp>
    <dsp:sp modelId="{D5335516-8377-41B4-8B72-B5800F2D7659}">
      <dsp:nvSpPr>
        <dsp:cNvPr id="0" name=""/>
        <dsp:cNvSpPr/>
      </dsp:nvSpPr>
      <dsp:spPr>
        <a:xfrm>
          <a:off x="6792" y="2657079"/>
          <a:ext cx="2111836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5CC66-A99C-484A-A2BC-68B020AAC1A2}">
      <dsp:nvSpPr>
        <dsp:cNvPr id="0" name=""/>
        <dsp:cNvSpPr/>
      </dsp:nvSpPr>
      <dsp:spPr>
        <a:xfrm>
          <a:off x="116499" y="2761301"/>
          <a:ext cx="2111836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kern="1200" dirty="0" smtClean="0"/>
            <a:t>農民</a:t>
          </a: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kern="1200" dirty="0"/>
        </a:p>
      </dsp:txBody>
      <dsp:txXfrm>
        <a:off x="146211" y="2791013"/>
        <a:ext cx="2052412" cy="955012"/>
      </dsp:txXfrm>
    </dsp:sp>
    <dsp:sp modelId="{EF6C0C54-A1C6-4ED7-82D5-CF06A0209CCB}">
      <dsp:nvSpPr>
        <dsp:cNvPr id="0" name=""/>
        <dsp:cNvSpPr/>
      </dsp:nvSpPr>
      <dsp:spPr>
        <a:xfrm>
          <a:off x="280598" y="3958674"/>
          <a:ext cx="1564223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BB64A-135C-4086-A721-AA0018E51362}">
      <dsp:nvSpPr>
        <dsp:cNvPr id="0" name=""/>
        <dsp:cNvSpPr/>
      </dsp:nvSpPr>
      <dsp:spPr>
        <a:xfrm>
          <a:off x="390305" y="4062896"/>
          <a:ext cx="1564223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kern="1200" dirty="0"/>
        </a:p>
      </dsp:txBody>
      <dsp:txXfrm>
        <a:off x="411523" y="4084114"/>
        <a:ext cx="1521787" cy="681992"/>
      </dsp:txXfrm>
    </dsp:sp>
    <dsp:sp modelId="{CDB052EB-8314-487A-B0BB-58BEDF82349F}">
      <dsp:nvSpPr>
        <dsp:cNvPr id="0" name=""/>
        <dsp:cNvSpPr/>
      </dsp:nvSpPr>
      <dsp:spPr>
        <a:xfrm>
          <a:off x="2338043" y="2657079"/>
          <a:ext cx="150477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534C3-0096-475D-A29B-E74763D98028}">
      <dsp:nvSpPr>
        <dsp:cNvPr id="0" name=""/>
        <dsp:cNvSpPr/>
      </dsp:nvSpPr>
      <dsp:spPr>
        <a:xfrm>
          <a:off x="2447750" y="2761301"/>
          <a:ext cx="150477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kern="1200" dirty="0"/>
        </a:p>
      </dsp:txBody>
      <dsp:txXfrm>
        <a:off x="2477462" y="2791013"/>
        <a:ext cx="1445350" cy="955012"/>
      </dsp:txXfrm>
    </dsp:sp>
    <dsp:sp modelId="{CA5607A3-F4F8-4135-89C1-4FB4DE69F4B6}">
      <dsp:nvSpPr>
        <dsp:cNvPr id="0" name=""/>
        <dsp:cNvSpPr/>
      </dsp:nvSpPr>
      <dsp:spPr>
        <a:xfrm>
          <a:off x="2409291" y="3958674"/>
          <a:ext cx="1362278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F7E7F-D61D-4F82-A6AD-C4044CF9462F}">
      <dsp:nvSpPr>
        <dsp:cNvPr id="0" name=""/>
        <dsp:cNvSpPr/>
      </dsp:nvSpPr>
      <dsp:spPr>
        <a:xfrm>
          <a:off x="2518998" y="4062896"/>
          <a:ext cx="1362278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較被動，</a:t>
          </a:r>
          <a:r>
            <a:rPr lang="en-US" altLang="zh-TW" sz="1600" b="1" i="0" kern="1200" smtClean="0"/>
            <a:t/>
          </a:r>
          <a:br>
            <a:rPr lang="en-US" altLang="zh-TW" sz="1600" b="1" i="0" kern="1200" smtClean="0"/>
          </a:b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2540216" y="4084114"/>
        <a:ext cx="1319842" cy="681992"/>
      </dsp:txXfrm>
    </dsp:sp>
    <dsp:sp modelId="{81BF3B7D-9D2A-448D-8C28-97995F5D834A}">
      <dsp:nvSpPr>
        <dsp:cNvPr id="0" name=""/>
        <dsp:cNvSpPr/>
      </dsp:nvSpPr>
      <dsp:spPr>
        <a:xfrm>
          <a:off x="4664343" y="1742943"/>
          <a:ext cx="1771086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4774051" y="1847165"/>
          <a:ext cx="177108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控制出生率</a:t>
          </a:r>
          <a:endParaRPr lang="zh-TW" altLang="en-US" sz="1600" kern="1200" dirty="0"/>
        </a:p>
      </dsp:txBody>
      <dsp:txXfrm>
        <a:off x="4792415" y="1865529"/>
        <a:ext cx="1734358" cy="590249"/>
      </dsp:txXfrm>
    </dsp:sp>
    <dsp:sp modelId="{FD316A6C-80C5-450F-9634-4047B2769A90}">
      <dsp:nvSpPr>
        <dsp:cNvPr id="0" name=""/>
        <dsp:cNvSpPr/>
      </dsp:nvSpPr>
      <dsp:spPr>
        <a:xfrm>
          <a:off x="4062232" y="2657079"/>
          <a:ext cx="10287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3F445-D2BF-4B3E-9C18-6C4F16F49677}">
      <dsp:nvSpPr>
        <dsp:cNvPr id="0" name=""/>
        <dsp:cNvSpPr/>
      </dsp:nvSpPr>
      <dsp:spPr>
        <a:xfrm>
          <a:off x="4171939" y="2761301"/>
          <a:ext cx="10287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改善人口急劇增加的問題</a:t>
          </a:r>
          <a:endParaRPr lang="zh-TW" altLang="en-US" sz="1600" kern="1200" dirty="0"/>
        </a:p>
      </dsp:txBody>
      <dsp:txXfrm>
        <a:off x="4201651" y="2791013"/>
        <a:ext cx="969341" cy="955012"/>
      </dsp:txXfrm>
    </dsp:sp>
    <dsp:sp modelId="{986F59C3-1C60-4361-9E18-549456BB90BB}">
      <dsp:nvSpPr>
        <dsp:cNvPr id="0" name=""/>
        <dsp:cNvSpPr/>
      </dsp:nvSpPr>
      <dsp:spPr>
        <a:xfrm>
          <a:off x="4082932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0C2F8-DED3-49D9-90A1-0D449BDF3A02}">
      <dsp:nvSpPr>
        <dsp:cNvPr id="0" name=""/>
        <dsp:cNvSpPr/>
      </dsp:nvSpPr>
      <dsp:spPr>
        <a:xfrm>
          <a:off x="4192639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latin typeface="+mn-ea"/>
            </a:rPr>
            <a:t>降低糧食需要</a:t>
          </a:r>
          <a:endParaRPr lang="zh-TW" altLang="en-US" sz="1600" kern="1200" dirty="0"/>
        </a:p>
      </dsp:txBody>
      <dsp:txXfrm>
        <a:off x="4213857" y="4084114"/>
        <a:ext cx="944929" cy="681992"/>
      </dsp:txXfrm>
    </dsp:sp>
    <dsp:sp modelId="{8A9C1EA5-4F75-4A9D-B9CF-6B0692F0AE20}">
      <dsp:nvSpPr>
        <dsp:cNvPr id="0" name=""/>
        <dsp:cNvSpPr/>
      </dsp:nvSpPr>
      <dsp:spPr>
        <a:xfrm>
          <a:off x="5310412" y="2657079"/>
          <a:ext cx="1727129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19094-3AF6-4CA2-95E1-5519517ACC28}">
      <dsp:nvSpPr>
        <dsp:cNvPr id="0" name=""/>
        <dsp:cNvSpPr/>
      </dsp:nvSpPr>
      <dsp:spPr>
        <a:xfrm>
          <a:off x="5420120" y="2761301"/>
          <a:ext cx="1727129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i="0" kern="1200" dirty="0"/>
        </a:p>
      </dsp:txBody>
      <dsp:txXfrm>
        <a:off x="5449832" y="2791013"/>
        <a:ext cx="1667705" cy="955012"/>
      </dsp:txXfrm>
    </dsp:sp>
    <dsp:sp modelId="{D378FDFF-FD41-41A3-8D97-5AED81CD2F38}">
      <dsp:nvSpPr>
        <dsp:cNvPr id="0" name=""/>
        <dsp:cNvSpPr/>
      </dsp:nvSpPr>
      <dsp:spPr>
        <a:xfrm>
          <a:off x="5680294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F46A5-9CAE-475F-8DF2-E5DC600EEEC7}">
      <dsp:nvSpPr>
        <dsp:cNvPr id="0" name=""/>
        <dsp:cNvSpPr/>
      </dsp:nvSpPr>
      <dsp:spPr>
        <a:xfrm>
          <a:off x="5790001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5811219" y="4084114"/>
        <a:ext cx="944929" cy="681992"/>
      </dsp:txXfrm>
    </dsp:sp>
    <dsp:sp modelId="{78F23076-FD19-401D-97B5-AA817DE568D4}">
      <dsp:nvSpPr>
        <dsp:cNvPr id="0" name=""/>
        <dsp:cNvSpPr/>
      </dsp:nvSpPr>
      <dsp:spPr>
        <a:xfrm>
          <a:off x="8142077" y="1023784"/>
          <a:ext cx="2088732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8251784" y="1128006"/>
          <a:ext cx="2088732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人民</a:t>
          </a:r>
          <a:endParaRPr lang="zh-TW" altLang="en-US" sz="1600" b="1" kern="1200" dirty="0"/>
        </a:p>
      </dsp:txBody>
      <dsp:txXfrm>
        <a:off x="8264437" y="1140659"/>
        <a:ext cx="2063426" cy="406693"/>
      </dsp:txXfrm>
    </dsp:sp>
    <dsp:sp modelId="{E839BAAB-257F-407A-BF1C-7B8C29A5FA30}">
      <dsp:nvSpPr>
        <dsp:cNvPr id="0" name=""/>
        <dsp:cNvSpPr/>
      </dsp:nvSpPr>
      <dsp:spPr>
        <a:xfrm>
          <a:off x="7771879" y="1742943"/>
          <a:ext cx="2829127" cy="8666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7881587" y="1847165"/>
          <a:ext cx="2829127" cy="866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7906969" y="1872547"/>
        <a:ext cx="2778363" cy="815843"/>
      </dsp:txXfrm>
    </dsp:sp>
    <dsp:sp modelId="{648C91D4-E4CF-4190-B683-EBB5A90DAD6B}">
      <dsp:nvSpPr>
        <dsp:cNvPr id="0" name=""/>
        <dsp:cNvSpPr/>
      </dsp:nvSpPr>
      <dsp:spPr>
        <a:xfrm>
          <a:off x="7256956" y="2896709"/>
          <a:ext cx="9873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9D7E-11EA-415A-AB53-DD7CC62447D0}">
      <dsp:nvSpPr>
        <dsp:cNvPr id="0" name=""/>
        <dsp:cNvSpPr/>
      </dsp:nvSpPr>
      <dsp:spPr>
        <a:xfrm>
          <a:off x="7366663" y="3000931"/>
          <a:ext cx="9873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刺激農業產量</a:t>
          </a:r>
          <a:endParaRPr lang="zh-TW" altLang="en-US" sz="1600" kern="1200" dirty="0"/>
        </a:p>
      </dsp:txBody>
      <dsp:txXfrm>
        <a:off x="7395582" y="3029850"/>
        <a:ext cx="929527" cy="956598"/>
      </dsp:txXfrm>
    </dsp:sp>
    <dsp:sp modelId="{A485B4FA-7F7C-4314-A688-FF245CB44973}">
      <dsp:nvSpPr>
        <dsp:cNvPr id="0" name=""/>
        <dsp:cNvSpPr/>
      </dsp:nvSpPr>
      <dsp:spPr>
        <a:xfrm>
          <a:off x="7256956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AF056-620D-4AE5-9EFE-6A1BD16F38AB}">
      <dsp:nvSpPr>
        <dsp:cNvPr id="0" name=""/>
        <dsp:cNvSpPr/>
      </dsp:nvSpPr>
      <dsp:spPr>
        <a:xfrm>
          <a:off x="7366663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kern="1200" dirty="0"/>
        </a:p>
      </dsp:txBody>
      <dsp:txXfrm>
        <a:off x="7387881" y="4323744"/>
        <a:ext cx="944929" cy="681992"/>
      </dsp:txXfrm>
    </dsp:sp>
    <dsp:sp modelId="{608E0578-F158-48BF-8A61-33C8A524B5E2}">
      <dsp:nvSpPr>
        <dsp:cNvPr id="0" name=""/>
        <dsp:cNvSpPr/>
      </dsp:nvSpPr>
      <dsp:spPr>
        <a:xfrm>
          <a:off x="8463736" y="2896709"/>
          <a:ext cx="119765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EBAE5-C848-452A-A181-6D869C10AE4C}">
      <dsp:nvSpPr>
        <dsp:cNvPr id="0" name=""/>
        <dsp:cNvSpPr/>
      </dsp:nvSpPr>
      <dsp:spPr>
        <a:xfrm>
          <a:off x="8573443" y="3000931"/>
          <a:ext cx="119765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kern="1200" dirty="0"/>
        </a:p>
      </dsp:txBody>
      <dsp:txXfrm>
        <a:off x="8603155" y="3030643"/>
        <a:ext cx="1138230" cy="955012"/>
      </dsp:txXfrm>
    </dsp:sp>
    <dsp:sp modelId="{FAE8156E-52C7-44AF-B7DE-9B678A73B843}">
      <dsp:nvSpPr>
        <dsp:cNvPr id="0" name=""/>
        <dsp:cNvSpPr/>
      </dsp:nvSpPr>
      <dsp:spPr>
        <a:xfrm>
          <a:off x="8568881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CE446-E129-4B64-AAA5-61F0ECE84117}">
      <dsp:nvSpPr>
        <dsp:cNvPr id="0" name=""/>
        <dsp:cNvSpPr/>
      </dsp:nvSpPr>
      <dsp:spPr>
        <a:xfrm>
          <a:off x="8678588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kern="1200" dirty="0"/>
        </a:p>
      </dsp:txBody>
      <dsp:txXfrm>
        <a:off x="8699806" y="4323744"/>
        <a:ext cx="944929" cy="681992"/>
      </dsp:txXfrm>
    </dsp:sp>
    <dsp:sp modelId="{327AC5CE-2DF6-4423-A095-2AE1E8C0696E}">
      <dsp:nvSpPr>
        <dsp:cNvPr id="0" name=""/>
        <dsp:cNvSpPr/>
      </dsp:nvSpPr>
      <dsp:spPr>
        <a:xfrm>
          <a:off x="9880805" y="2896709"/>
          <a:ext cx="123512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6104-322B-4BA5-AAA0-86C88448ED1A}">
      <dsp:nvSpPr>
        <dsp:cNvPr id="0" name=""/>
        <dsp:cNvSpPr/>
      </dsp:nvSpPr>
      <dsp:spPr>
        <a:xfrm>
          <a:off x="9990513" y="3000931"/>
          <a:ext cx="123512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kern="1200" dirty="0"/>
        </a:p>
      </dsp:txBody>
      <dsp:txXfrm>
        <a:off x="10020225" y="3030643"/>
        <a:ext cx="1175701" cy="955012"/>
      </dsp:txXfrm>
    </dsp:sp>
    <dsp:sp modelId="{61E56518-FE7E-4CEA-862A-64C19D0576A1}">
      <dsp:nvSpPr>
        <dsp:cNvPr id="0" name=""/>
        <dsp:cNvSpPr/>
      </dsp:nvSpPr>
      <dsp:spPr>
        <a:xfrm>
          <a:off x="9879211" y="4198304"/>
          <a:ext cx="1238314" cy="107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94153-E55D-45C1-8A30-974F7BEC177F}">
      <dsp:nvSpPr>
        <dsp:cNvPr id="0" name=""/>
        <dsp:cNvSpPr/>
      </dsp:nvSpPr>
      <dsp:spPr>
        <a:xfrm>
          <a:off x="9988918" y="4302526"/>
          <a:ext cx="1238314" cy="1079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kern="1200" dirty="0"/>
        </a:p>
      </dsp:txBody>
      <dsp:txXfrm>
        <a:off x="10020550" y="4334158"/>
        <a:ext cx="1175050" cy="1016735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124B00-F612-4A16-9F5E-5C47E13453BA}">
      <dsp:nvSpPr>
        <dsp:cNvPr id="0" name=""/>
        <dsp:cNvSpPr/>
      </dsp:nvSpPr>
      <dsp:spPr>
        <a:xfrm>
          <a:off x="10452648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C789B0-6B90-45F4-9AAD-F673EF2C380F}">
      <dsp:nvSpPr>
        <dsp:cNvPr id="0" name=""/>
        <dsp:cNvSpPr/>
      </dsp:nvSpPr>
      <dsp:spPr>
        <a:xfrm>
          <a:off x="9186443" y="2609550"/>
          <a:ext cx="1311924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311924" y="195690"/>
              </a:lnTo>
              <a:lnTo>
                <a:pt x="1311924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6D21AC-CD51-48EF-A6C1-27D6C9A452AE}">
      <dsp:nvSpPr>
        <dsp:cNvPr id="0" name=""/>
        <dsp:cNvSpPr/>
      </dsp:nvSpPr>
      <dsp:spPr>
        <a:xfrm>
          <a:off x="9016843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5F0D85-3D62-463A-B617-CF52AE654D4F}">
      <dsp:nvSpPr>
        <dsp:cNvPr id="0" name=""/>
        <dsp:cNvSpPr/>
      </dsp:nvSpPr>
      <dsp:spPr>
        <a:xfrm>
          <a:off x="9062563" y="2609550"/>
          <a:ext cx="123879" cy="287158"/>
        </a:xfrm>
        <a:custGeom>
          <a:avLst/>
          <a:gdLst/>
          <a:ahLst/>
          <a:cxnLst/>
          <a:rect l="0" t="0" r="0" b="0"/>
          <a:pathLst>
            <a:path>
              <a:moveTo>
                <a:pt x="123879" y="0"/>
              </a:moveTo>
              <a:lnTo>
                <a:pt x="123879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40E01A-F8E2-4119-9745-E94CB90BEC9B}">
      <dsp:nvSpPr>
        <dsp:cNvPr id="0" name=""/>
        <dsp:cNvSpPr/>
      </dsp:nvSpPr>
      <dsp:spPr>
        <a:xfrm>
          <a:off x="7704919" y="3911146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236883-5D9E-410C-9E75-2F5D89E47AEE}">
      <dsp:nvSpPr>
        <dsp:cNvPr id="0" name=""/>
        <dsp:cNvSpPr/>
      </dsp:nvSpPr>
      <dsp:spPr>
        <a:xfrm>
          <a:off x="7750639" y="2609550"/>
          <a:ext cx="1435804" cy="287158"/>
        </a:xfrm>
        <a:custGeom>
          <a:avLst/>
          <a:gdLst/>
          <a:ahLst/>
          <a:cxnLst/>
          <a:rect l="0" t="0" r="0" b="0"/>
          <a:pathLst>
            <a:path>
              <a:moveTo>
                <a:pt x="1435804" y="0"/>
              </a:moveTo>
              <a:lnTo>
                <a:pt x="143580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42CEA6-7C97-4910-86DA-6DD388AB4AFE}">
      <dsp:nvSpPr>
        <dsp:cNvPr id="0" name=""/>
        <dsp:cNvSpPr/>
      </dsp:nvSpPr>
      <dsp:spPr>
        <a:xfrm>
          <a:off x="9140723" y="1455784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41-1EDD-47A0-8583-A9ECA560E3CD}">
      <dsp:nvSpPr>
        <dsp:cNvPr id="0" name=""/>
        <dsp:cNvSpPr/>
      </dsp:nvSpPr>
      <dsp:spPr>
        <a:xfrm>
          <a:off x="6359760" y="736625"/>
          <a:ext cx="2826683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826683" y="195690"/>
              </a:lnTo>
              <a:lnTo>
                <a:pt x="2826683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9189F3-8524-480E-8730-7AA6CB32AFE9}">
      <dsp:nvSpPr>
        <dsp:cNvPr id="0" name=""/>
        <dsp:cNvSpPr/>
      </dsp:nvSpPr>
      <dsp:spPr>
        <a:xfrm>
          <a:off x="6128257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1B09F67-CA74-47BD-BCE5-4E2CEEEE40B4}">
      <dsp:nvSpPr>
        <dsp:cNvPr id="0" name=""/>
        <dsp:cNvSpPr/>
      </dsp:nvSpPr>
      <dsp:spPr>
        <a:xfrm>
          <a:off x="5549887" y="2369920"/>
          <a:ext cx="624090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624090" y="195690"/>
              </a:lnTo>
              <a:lnTo>
                <a:pt x="62409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AE9458-6B04-435A-8C43-A43E03BE5E19}">
      <dsp:nvSpPr>
        <dsp:cNvPr id="0" name=""/>
        <dsp:cNvSpPr/>
      </dsp:nvSpPr>
      <dsp:spPr>
        <a:xfrm>
          <a:off x="4530895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C7FED4-D0E6-4251-9F5D-90DF60E86BAF}">
      <dsp:nvSpPr>
        <dsp:cNvPr id="0" name=""/>
        <dsp:cNvSpPr/>
      </dsp:nvSpPr>
      <dsp:spPr>
        <a:xfrm>
          <a:off x="4576615" y="2369920"/>
          <a:ext cx="973271" cy="287158"/>
        </a:xfrm>
        <a:custGeom>
          <a:avLst/>
          <a:gdLst/>
          <a:ahLst/>
          <a:cxnLst/>
          <a:rect l="0" t="0" r="0" b="0"/>
          <a:pathLst>
            <a:path>
              <a:moveTo>
                <a:pt x="973271" y="0"/>
              </a:moveTo>
              <a:lnTo>
                <a:pt x="973271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047BCC-7A3C-42FF-BA6B-316B50A66DDB}">
      <dsp:nvSpPr>
        <dsp:cNvPr id="0" name=""/>
        <dsp:cNvSpPr/>
      </dsp:nvSpPr>
      <dsp:spPr>
        <a:xfrm>
          <a:off x="3486760" y="1455784"/>
          <a:ext cx="2063127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2063127" y="195690"/>
              </a:lnTo>
              <a:lnTo>
                <a:pt x="2063127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E6D636-42B8-4FB8-95BD-D71107572AF6}">
      <dsp:nvSpPr>
        <dsp:cNvPr id="0" name=""/>
        <dsp:cNvSpPr/>
      </dsp:nvSpPr>
      <dsp:spPr>
        <a:xfrm>
          <a:off x="304471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C20F6F-655C-41CE-A4DB-AB9BE52E48CD}">
      <dsp:nvSpPr>
        <dsp:cNvPr id="0" name=""/>
        <dsp:cNvSpPr/>
      </dsp:nvSpPr>
      <dsp:spPr>
        <a:xfrm>
          <a:off x="1924805" y="2369920"/>
          <a:ext cx="1165625" cy="28715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95690"/>
              </a:lnTo>
              <a:lnTo>
                <a:pt x="1165625" y="195690"/>
              </a:lnTo>
              <a:lnTo>
                <a:pt x="1165625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6D4E43-EB6B-4174-B94E-750C83824C83}">
      <dsp:nvSpPr>
        <dsp:cNvPr id="0" name=""/>
        <dsp:cNvSpPr/>
      </dsp:nvSpPr>
      <dsp:spPr>
        <a:xfrm>
          <a:off x="1016990" y="3671515"/>
          <a:ext cx="91440" cy="28715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47FAF1B-AFA6-486C-8835-3AB4C3D136A3}">
      <dsp:nvSpPr>
        <dsp:cNvPr id="0" name=""/>
        <dsp:cNvSpPr/>
      </dsp:nvSpPr>
      <dsp:spPr>
        <a:xfrm>
          <a:off x="1062710" y="2369920"/>
          <a:ext cx="862094" cy="287158"/>
        </a:xfrm>
        <a:custGeom>
          <a:avLst/>
          <a:gdLst/>
          <a:ahLst/>
          <a:cxnLst/>
          <a:rect l="0" t="0" r="0" b="0"/>
          <a:pathLst>
            <a:path>
              <a:moveTo>
                <a:pt x="862094" y="0"/>
              </a:moveTo>
              <a:lnTo>
                <a:pt x="862094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548783-5BAF-45F4-811E-3C85E9BF4215}">
      <dsp:nvSpPr>
        <dsp:cNvPr id="0" name=""/>
        <dsp:cNvSpPr/>
      </dsp:nvSpPr>
      <dsp:spPr>
        <a:xfrm>
          <a:off x="1924805" y="1455784"/>
          <a:ext cx="1561955" cy="287158"/>
        </a:xfrm>
        <a:custGeom>
          <a:avLst/>
          <a:gdLst/>
          <a:ahLst/>
          <a:cxnLst/>
          <a:rect l="0" t="0" r="0" b="0"/>
          <a:pathLst>
            <a:path>
              <a:moveTo>
                <a:pt x="1561955" y="0"/>
              </a:moveTo>
              <a:lnTo>
                <a:pt x="1561955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6B852BF-2E19-441C-B3E5-5CBB5EB6F119}">
      <dsp:nvSpPr>
        <dsp:cNvPr id="0" name=""/>
        <dsp:cNvSpPr/>
      </dsp:nvSpPr>
      <dsp:spPr>
        <a:xfrm>
          <a:off x="3486760" y="736625"/>
          <a:ext cx="2873000" cy="287158"/>
        </a:xfrm>
        <a:custGeom>
          <a:avLst/>
          <a:gdLst/>
          <a:ahLst/>
          <a:cxnLst/>
          <a:rect l="0" t="0" r="0" b="0"/>
          <a:pathLst>
            <a:path>
              <a:moveTo>
                <a:pt x="2873000" y="0"/>
              </a:moveTo>
              <a:lnTo>
                <a:pt x="2873000" y="195690"/>
              </a:lnTo>
              <a:lnTo>
                <a:pt x="0" y="195690"/>
              </a:lnTo>
              <a:lnTo>
                <a:pt x="0" y="287158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304F73-4A78-449E-901D-020B40BDCE02}">
      <dsp:nvSpPr>
        <dsp:cNvPr id="0" name=""/>
        <dsp:cNvSpPr/>
      </dsp:nvSpPr>
      <dsp:spPr>
        <a:xfrm>
          <a:off x="5047142" y="109648"/>
          <a:ext cx="2625236" cy="6269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727426-CD38-4B02-A5E2-FBD779AAF50F}">
      <dsp:nvSpPr>
        <dsp:cNvPr id="0" name=""/>
        <dsp:cNvSpPr/>
      </dsp:nvSpPr>
      <dsp:spPr>
        <a:xfrm>
          <a:off x="5156849" y="213870"/>
          <a:ext cx="262523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欠發達國家糧食短缺</a:t>
          </a:r>
          <a:endParaRPr lang="zh-TW" altLang="en-US" sz="1600" kern="1200" dirty="0"/>
        </a:p>
      </dsp:txBody>
      <dsp:txXfrm>
        <a:off x="5175213" y="232234"/>
        <a:ext cx="2588508" cy="590249"/>
      </dsp:txXfrm>
    </dsp:sp>
    <dsp:sp modelId="{39AC6602-3A6B-4511-8F82-A2E3F59FB606}">
      <dsp:nvSpPr>
        <dsp:cNvPr id="0" name=""/>
        <dsp:cNvSpPr/>
      </dsp:nvSpPr>
      <dsp:spPr>
        <a:xfrm>
          <a:off x="2488711" y="1023784"/>
          <a:ext cx="1996097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30FF29-CA85-44D9-8E9D-5BB67D543FAB}">
      <dsp:nvSpPr>
        <dsp:cNvPr id="0" name=""/>
        <dsp:cNvSpPr/>
      </dsp:nvSpPr>
      <dsp:spPr>
        <a:xfrm>
          <a:off x="2598418" y="1128006"/>
          <a:ext cx="1996097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政府</a:t>
          </a:r>
          <a:endParaRPr lang="zh-TW" altLang="en-US" sz="1600" b="1" kern="1200" dirty="0"/>
        </a:p>
      </dsp:txBody>
      <dsp:txXfrm>
        <a:off x="2611071" y="1140659"/>
        <a:ext cx="1970791" cy="406693"/>
      </dsp:txXfrm>
    </dsp:sp>
    <dsp:sp modelId="{EE4492B1-A0F7-426C-8980-905EC3C2E801}">
      <dsp:nvSpPr>
        <dsp:cNvPr id="0" name=""/>
        <dsp:cNvSpPr/>
      </dsp:nvSpPr>
      <dsp:spPr>
        <a:xfrm>
          <a:off x="538089" y="1742943"/>
          <a:ext cx="2773430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686698-E93C-42D4-AF9B-C87A51D5DD44}">
      <dsp:nvSpPr>
        <dsp:cNvPr id="0" name=""/>
        <dsp:cNvSpPr/>
      </dsp:nvSpPr>
      <dsp:spPr>
        <a:xfrm>
          <a:off x="647797" y="1847165"/>
          <a:ext cx="2773430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666161" y="1865529"/>
        <a:ext cx="2736702" cy="590249"/>
      </dsp:txXfrm>
    </dsp:sp>
    <dsp:sp modelId="{D5335516-8377-41B4-8B72-B5800F2D7659}">
      <dsp:nvSpPr>
        <dsp:cNvPr id="0" name=""/>
        <dsp:cNvSpPr/>
      </dsp:nvSpPr>
      <dsp:spPr>
        <a:xfrm>
          <a:off x="6792" y="2657079"/>
          <a:ext cx="2111836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A5CC66-A99C-484A-A2BC-68B020AAC1A2}">
      <dsp:nvSpPr>
        <dsp:cNvPr id="0" name=""/>
        <dsp:cNvSpPr/>
      </dsp:nvSpPr>
      <dsp:spPr>
        <a:xfrm>
          <a:off x="116499" y="2761301"/>
          <a:ext cx="2111836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</a:t>
          </a:r>
          <a:r>
            <a:rPr lang="zh-TW" altLang="en-US" sz="1600" b="1" i="0" kern="1200" dirty="0" smtClean="0"/>
            <a:t>農民</a:t>
          </a: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掌握準確使用科學的方法，有充足資金購買化學品</a:t>
          </a:r>
          <a:endParaRPr lang="zh-TW" altLang="en-US" sz="1600" kern="1200" dirty="0"/>
        </a:p>
      </dsp:txBody>
      <dsp:txXfrm>
        <a:off x="146211" y="2791013"/>
        <a:ext cx="2052412" cy="955012"/>
      </dsp:txXfrm>
    </dsp:sp>
    <dsp:sp modelId="{EF6C0C54-A1C6-4ED7-82D5-CF06A0209CCB}">
      <dsp:nvSpPr>
        <dsp:cNvPr id="0" name=""/>
        <dsp:cNvSpPr/>
      </dsp:nvSpPr>
      <dsp:spPr>
        <a:xfrm>
          <a:off x="280598" y="3958674"/>
          <a:ext cx="1564223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EBB64A-135C-4086-A721-AA0018E51362}">
      <dsp:nvSpPr>
        <dsp:cNvPr id="0" name=""/>
        <dsp:cNvSpPr/>
      </dsp:nvSpPr>
      <dsp:spPr>
        <a:xfrm>
          <a:off x="390305" y="4062896"/>
          <a:ext cx="1564223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讓農民更有效地發展農業</a:t>
          </a:r>
          <a:endParaRPr lang="zh-TW" altLang="en-US" sz="1600" kern="1200" dirty="0"/>
        </a:p>
      </dsp:txBody>
      <dsp:txXfrm>
        <a:off x="411523" y="4084114"/>
        <a:ext cx="1521787" cy="681992"/>
      </dsp:txXfrm>
    </dsp:sp>
    <dsp:sp modelId="{CDB052EB-8314-487A-B0BB-58BEDF82349F}">
      <dsp:nvSpPr>
        <dsp:cNvPr id="0" name=""/>
        <dsp:cNvSpPr/>
      </dsp:nvSpPr>
      <dsp:spPr>
        <a:xfrm>
          <a:off x="2338043" y="2657079"/>
          <a:ext cx="150477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4534C3-0096-475D-A29B-E74763D98028}">
      <dsp:nvSpPr>
        <dsp:cNvPr id="0" name=""/>
        <dsp:cNvSpPr/>
      </dsp:nvSpPr>
      <dsp:spPr>
        <a:xfrm>
          <a:off x="2447750" y="2761301"/>
          <a:ext cx="150477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只能依賴政府周全的支援計劃及政策</a:t>
          </a:r>
          <a:endParaRPr lang="zh-TW" altLang="en-US" sz="1600" b="1" i="0" kern="1200" dirty="0"/>
        </a:p>
      </dsp:txBody>
      <dsp:txXfrm>
        <a:off x="2477462" y="2791013"/>
        <a:ext cx="1445350" cy="955012"/>
      </dsp:txXfrm>
    </dsp:sp>
    <dsp:sp modelId="{CA5607A3-F4F8-4135-89C1-4FB4DE69F4B6}">
      <dsp:nvSpPr>
        <dsp:cNvPr id="0" name=""/>
        <dsp:cNvSpPr/>
      </dsp:nvSpPr>
      <dsp:spPr>
        <a:xfrm>
          <a:off x="2409291" y="3958674"/>
          <a:ext cx="1362278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8F7E7F-D61D-4F82-A6AD-C4044CF9462F}">
      <dsp:nvSpPr>
        <dsp:cNvPr id="0" name=""/>
        <dsp:cNvSpPr/>
      </dsp:nvSpPr>
      <dsp:spPr>
        <a:xfrm>
          <a:off x="2518998" y="4062896"/>
          <a:ext cx="1362278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較被動，</a:t>
          </a:r>
          <a:r>
            <a:rPr lang="en-US" altLang="zh-TW" sz="1600" b="1" i="0" kern="1200" smtClean="0"/>
            <a:t/>
          </a:r>
          <a:br>
            <a:rPr lang="en-US" altLang="zh-TW" sz="1600" b="1" i="0" kern="1200" smtClean="0"/>
          </a:b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2540216" y="4084114"/>
        <a:ext cx="1319842" cy="681992"/>
      </dsp:txXfrm>
    </dsp:sp>
    <dsp:sp modelId="{81BF3B7D-9D2A-448D-8C28-97995F5D834A}">
      <dsp:nvSpPr>
        <dsp:cNvPr id="0" name=""/>
        <dsp:cNvSpPr/>
      </dsp:nvSpPr>
      <dsp:spPr>
        <a:xfrm>
          <a:off x="4664343" y="1742943"/>
          <a:ext cx="1771086" cy="62697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F09CDF-72D2-4FEA-9336-8902579F3FE1}">
      <dsp:nvSpPr>
        <dsp:cNvPr id="0" name=""/>
        <dsp:cNvSpPr/>
      </dsp:nvSpPr>
      <dsp:spPr>
        <a:xfrm>
          <a:off x="4774051" y="1847165"/>
          <a:ext cx="1771086" cy="6269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控制出生率</a:t>
          </a:r>
          <a:endParaRPr lang="zh-TW" altLang="en-US" sz="1600" kern="1200" dirty="0"/>
        </a:p>
      </dsp:txBody>
      <dsp:txXfrm>
        <a:off x="4792415" y="1865529"/>
        <a:ext cx="1734358" cy="590249"/>
      </dsp:txXfrm>
    </dsp:sp>
    <dsp:sp modelId="{FD316A6C-80C5-450F-9634-4047B2769A90}">
      <dsp:nvSpPr>
        <dsp:cNvPr id="0" name=""/>
        <dsp:cNvSpPr/>
      </dsp:nvSpPr>
      <dsp:spPr>
        <a:xfrm>
          <a:off x="4062232" y="2657079"/>
          <a:ext cx="10287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223F445-D2BF-4B3E-9C18-6C4F16F49677}">
      <dsp:nvSpPr>
        <dsp:cNvPr id="0" name=""/>
        <dsp:cNvSpPr/>
      </dsp:nvSpPr>
      <dsp:spPr>
        <a:xfrm>
          <a:off x="4171939" y="2761301"/>
          <a:ext cx="10287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改善人口急劇增加的問題</a:t>
          </a:r>
          <a:endParaRPr lang="zh-TW" altLang="en-US" sz="1600" kern="1200" dirty="0"/>
        </a:p>
      </dsp:txBody>
      <dsp:txXfrm>
        <a:off x="4201651" y="2791013"/>
        <a:ext cx="969341" cy="955012"/>
      </dsp:txXfrm>
    </dsp:sp>
    <dsp:sp modelId="{986F59C3-1C60-4361-9E18-549456BB90BB}">
      <dsp:nvSpPr>
        <dsp:cNvPr id="0" name=""/>
        <dsp:cNvSpPr/>
      </dsp:nvSpPr>
      <dsp:spPr>
        <a:xfrm>
          <a:off x="4082932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90C2F8-DED3-49D9-90A1-0D449BDF3A02}">
      <dsp:nvSpPr>
        <dsp:cNvPr id="0" name=""/>
        <dsp:cNvSpPr/>
      </dsp:nvSpPr>
      <dsp:spPr>
        <a:xfrm>
          <a:off x="4192639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latin typeface="+mn-ea"/>
            </a:rPr>
            <a:t>降低糧食需要</a:t>
          </a:r>
          <a:endParaRPr lang="zh-TW" altLang="en-US" sz="1600" kern="1200" dirty="0"/>
        </a:p>
      </dsp:txBody>
      <dsp:txXfrm>
        <a:off x="4213857" y="4084114"/>
        <a:ext cx="944929" cy="681992"/>
      </dsp:txXfrm>
    </dsp:sp>
    <dsp:sp modelId="{8A9C1EA5-4F75-4A9D-B9CF-6B0692F0AE20}">
      <dsp:nvSpPr>
        <dsp:cNvPr id="0" name=""/>
        <dsp:cNvSpPr/>
      </dsp:nvSpPr>
      <dsp:spPr>
        <a:xfrm>
          <a:off x="5310412" y="2657079"/>
          <a:ext cx="1727129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319094-3AF6-4CA2-95E1-5519517ACC28}">
      <dsp:nvSpPr>
        <dsp:cNvPr id="0" name=""/>
        <dsp:cNvSpPr/>
      </dsp:nvSpPr>
      <dsp:spPr>
        <a:xfrm>
          <a:off x="5420120" y="2761301"/>
          <a:ext cx="1727129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i="0" kern="1200" dirty="0"/>
        </a:p>
      </dsp:txBody>
      <dsp:txXfrm>
        <a:off x="5449832" y="2791013"/>
        <a:ext cx="1667705" cy="955012"/>
      </dsp:txXfrm>
    </dsp:sp>
    <dsp:sp modelId="{D378FDFF-FD41-41A3-8D97-5AED81CD2F38}">
      <dsp:nvSpPr>
        <dsp:cNvPr id="0" name=""/>
        <dsp:cNvSpPr/>
      </dsp:nvSpPr>
      <dsp:spPr>
        <a:xfrm>
          <a:off x="5680294" y="395867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8F46A5-9CAE-475F-8DF2-E5DC600EEEC7}">
      <dsp:nvSpPr>
        <dsp:cNvPr id="0" name=""/>
        <dsp:cNvSpPr/>
      </dsp:nvSpPr>
      <dsp:spPr>
        <a:xfrm>
          <a:off x="5790001" y="406289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/>
            <a:t>實施需時</a:t>
          </a:r>
          <a:endParaRPr lang="zh-TW" altLang="en-US" sz="1600" b="1" i="0" kern="1200" dirty="0"/>
        </a:p>
      </dsp:txBody>
      <dsp:txXfrm>
        <a:off x="5811219" y="4084114"/>
        <a:ext cx="944929" cy="681992"/>
      </dsp:txXfrm>
    </dsp:sp>
    <dsp:sp modelId="{78F23076-FD19-401D-97B5-AA817DE568D4}">
      <dsp:nvSpPr>
        <dsp:cNvPr id="0" name=""/>
        <dsp:cNvSpPr/>
      </dsp:nvSpPr>
      <dsp:spPr>
        <a:xfrm>
          <a:off x="8142077" y="1023784"/>
          <a:ext cx="2088732" cy="43199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7C9523-3C44-438C-834C-BC42FF52DFA2}">
      <dsp:nvSpPr>
        <dsp:cNvPr id="0" name=""/>
        <dsp:cNvSpPr/>
      </dsp:nvSpPr>
      <dsp:spPr>
        <a:xfrm>
          <a:off x="8251784" y="1128006"/>
          <a:ext cx="2088732" cy="431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人民</a:t>
          </a:r>
          <a:endParaRPr lang="zh-TW" altLang="en-US" sz="1600" b="1" kern="1200" dirty="0"/>
        </a:p>
      </dsp:txBody>
      <dsp:txXfrm>
        <a:off x="8264437" y="1140659"/>
        <a:ext cx="2063426" cy="406693"/>
      </dsp:txXfrm>
    </dsp:sp>
    <dsp:sp modelId="{E839BAAB-257F-407A-BF1C-7B8C29A5FA30}">
      <dsp:nvSpPr>
        <dsp:cNvPr id="0" name=""/>
        <dsp:cNvSpPr/>
      </dsp:nvSpPr>
      <dsp:spPr>
        <a:xfrm>
          <a:off x="7771879" y="1742943"/>
          <a:ext cx="2829127" cy="8666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6970225-CAA1-4D5D-8FB6-F04C143E2E5A}">
      <dsp:nvSpPr>
        <dsp:cNvPr id="0" name=""/>
        <dsp:cNvSpPr/>
      </dsp:nvSpPr>
      <dsp:spPr>
        <a:xfrm>
          <a:off x="7881587" y="1847165"/>
          <a:ext cx="2829127" cy="8666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kern="1200" dirty="0"/>
        </a:p>
      </dsp:txBody>
      <dsp:txXfrm>
        <a:off x="7906969" y="1872547"/>
        <a:ext cx="2778363" cy="815843"/>
      </dsp:txXfrm>
    </dsp:sp>
    <dsp:sp modelId="{648C91D4-E4CF-4190-B683-EBB5A90DAD6B}">
      <dsp:nvSpPr>
        <dsp:cNvPr id="0" name=""/>
        <dsp:cNvSpPr/>
      </dsp:nvSpPr>
      <dsp:spPr>
        <a:xfrm>
          <a:off x="7256956" y="2896709"/>
          <a:ext cx="98736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6BF9D7E-11EA-415A-AB53-DD7CC62447D0}">
      <dsp:nvSpPr>
        <dsp:cNvPr id="0" name=""/>
        <dsp:cNvSpPr/>
      </dsp:nvSpPr>
      <dsp:spPr>
        <a:xfrm>
          <a:off x="7366663" y="3000931"/>
          <a:ext cx="98736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latin typeface="+mn-ea"/>
            </a:rPr>
            <a:t>刺激農業產量</a:t>
          </a:r>
          <a:endParaRPr lang="zh-TW" altLang="en-US" sz="1600" kern="1200" dirty="0"/>
        </a:p>
      </dsp:txBody>
      <dsp:txXfrm>
        <a:off x="7395582" y="3029850"/>
        <a:ext cx="929527" cy="956598"/>
      </dsp:txXfrm>
    </dsp:sp>
    <dsp:sp modelId="{A485B4FA-7F7C-4314-A688-FF245CB44973}">
      <dsp:nvSpPr>
        <dsp:cNvPr id="0" name=""/>
        <dsp:cNvSpPr/>
      </dsp:nvSpPr>
      <dsp:spPr>
        <a:xfrm>
          <a:off x="7256956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3AF056-620D-4AE5-9EFE-6A1BD16F38AB}">
      <dsp:nvSpPr>
        <dsp:cNvPr id="0" name=""/>
        <dsp:cNvSpPr/>
      </dsp:nvSpPr>
      <dsp:spPr>
        <a:xfrm>
          <a:off x="7366663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增加供應</a:t>
          </a:r>
          <a:endParaRPr lang="zh-TW" altLang="en-US" sz="1600" kern="1200" dirty="0"/>
        </a:p>
      </dsp:txBody>
      <dsp:txXfrm>
        <a:off x="7387881" y="4323744"/>
        <a:ext cx="944929" cy="681992"/>
      </dsp:txXfrm>
    </dsp:sp>
    <dsp:sp modelId="{608E0578-F158-48BF-8A61-33C8A524B5E2}">
      <dsp:nvSpPr>
        <dsp:cNvPr id="0" name=""/>
        <dsp:cNvSpPr/>
      </dsp:nvSpPr>
      <dsp:spPr>
        <a:xfrm>
          <a:off x="8463736" y="2896709"/>
          <a:ext cx="1197654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0EBAE5-C848-452A-A181-6D869C10AE4C}">
      <dsp:nvSpPr>
        <dsp:cNvPr id="0" name=""/>
        <dsp:cNvSpPr/>
      </dsp:nvSpPr>
      <dsp:spPr>
        <a:xfrm>
          <a:off x="8573443" y="3000931"/>
          <a:ext cx="1197654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需要購買機械及化學品</a:t>
          </a:r>
          <a:endParaRPr lang="zh-TW" altLang="en-US" sz="1600" b="1" i="0" kern="1200" dirty="0"/>
        </a:p>
      </dsp:txBody>
      <dsp:txXfrm>
        <a:off x="8603155" y="3030643"/>
        <a:ext cx="1138230" cy="955012"/>
      </dsp:txXfrm>
    </dsp:sp>
    <dsp:sp modelId="{FAE8156E-52C7-44AF-B7DE-9B678A73B843}">
      <dsp:nvSpPr>
        <dsp:cNvPr id="0" name=""/>
        <dsp:cNvSpPr/>
      </dsp:nvSpPr>
      <dsp:spPr>
        <a:xfrm>
          <a:off x="8568881" y="4198304"/>
          <a:ext cx="987365" cy="7244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8ECE446-E129-4B64-AAA5-61F0ECE84117}">
      <dsp:nvSpPr>
        <dsp:cNvPr id="0" name=""/>
        <dsp:cNvSpPr/>
      </dsp:nvSpPr>
      <dsp:spPr>
        <a:xfrm>
          <a:off x="8678588" y="4302526"/>
          <a:ext cx="987365" cy="72442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需要大量資金</a:t>
          </a:r>
          <a:endParaRPr lang="zh-TW" altLang="en-US" sz="1600" b="1" i="0" kern="1200" dirty="0"/>
        </a:p>
      </dsp:txBody>
      <dsp:txXfrm>
        <a:off x="8699806" y="4323744"/>
        <a:ext cx="944929" cy="681992"/>
      </dsp:txXfrm>
    </dsp:sp>
    <dsp:sp modelId="{327AC5CE-2DF6-4423-A095-2AE1E8C0696E}">
      <dsp:nvSpPr>
        <dsp:cNvPr id="0" name=""/>
        <dsp:cNvSpPr/>
      </dsp:nvSpPr>
      <dsp:spPr>
        <a:xfrm>
          <a:off x="9880805" y="2896709"/>
          <a:ext cx="1235125" cy="10144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86104-322B-4BA5-AAA0-86C88448ED1A}">
      <dsp:nvSpPr>
        <dsp:cNvPr id="0" name=""/>
        <dsp:cNvSpPr/>
      </dsp:nvSpPr>
      <dsp:spPr>
        <a:xfrm>
          <a:off x="9990513" y="3000931"/>
          <a:ext cx="1235125" cy="10144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需要使用大量化學品</a:t>
          </a:r>
          <a:endParaRPr lang="zh-TW" altLang="en-US" sz="1600" b="1" i="0" kern="1200" dirty="0"/>
        </a:p>
      </dsp:txBody>
      <dsp:txXfrm>
        <a:off x="10020225" y="3030643"/>
        <a:ext cx="1175701" cy="955012"/>
      </dsp:txXfrm>
    </dsp:sp>
    <dsp:sp modelId="{61E56518-FE7E-4CEA-862A-64C19D0576A1}">
      <dsp:nvSpPr>
        <dsp:cNvPr id="0" name=""/>
        <dsp:cNvSpPr/>
      </dsp:nvSpPr>
      <dsp:spPr>
        <a:xfrm>
          <a:off x="9879211" y="4198304"/>
          <a:ext cx="1238314" cy="107999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FE94153-E55D-45C1-8A30-974F7BEC177F}">
      <dsp:nvSpPr>
        <dsp:cNvPr id="0" name=""/>
        <dsp:cNvSpPr/>
      </dsp:nvSpPr>
      <dsp:spPr>
        <a:xfrm>
          <a:off x="9988918" y="4302526"/>
          <a:ext cx="1238314" cy="10799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i="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rPr>
            <a:t>對泥土及甚至水源造成污染</a:t>
          </a:r>
          <a:endParaRPr lang="zh-TW" altLang="en-US" sz="1600" b="1" i="0" kern="1200" dirty="0"/>
        </a:p>
      </dsp:txBody>
      <dsp:txXfrm>
        <a:off x="10020550" y="4334158"/>
        <a:ext cx="1175050" cy="10167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47701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9887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33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9965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92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6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66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65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64390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548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79959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3978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47692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5253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13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20008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817445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82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68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9364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9548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5382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9/14/2023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9/14/2023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0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12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image" Target="../media/image5.emf"/><Relationship Id="rId5" Type="http://schemas.openxmlformats.org/officeDocument/2006/relationships/slide" Target="slide15.xml"/><Relationship Id="rId10" Type="http://schemas.openxmlformats.org/officeDocument/2006/relationships/slide" Target="slide24.xml"/><Relationship Id="rId4" Type="http://schemas.openxmlformats.org/officeDocument/2006/relationships/slide" Target="slide14.xml"/><Relationship Id="rId9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6. </a:t>
            </a:r>
            <a:r>
              <a:rPr lang="zh-TW" altLang="en-US" sz="6000" b="1" dirty="0" smtClean="0">
                <a:latin typeface="+mn-ea"/>
              </a:rPr>
              <a:t>解難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示例三）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376" y="3720861"/>
            <a:ext cx="2221910" cy="22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</a:p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405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69452" y="2398388"/>
            <a:ext cx="4608000" cy="280232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105452" y="1260640"/>
            <a:ext cx="9936000" cy="100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357452" y="1287587"/>
            <a:ext cx="943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</a:p>
          <a:p>
            <a:pPr marL="0" lvl="1" indent="0" algn="ctr">
              <a:buNone/>
            </a:pP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252715" y="241621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2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2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8543118" y="1732701"/>
            <a:ext cx="720000" cy="4458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567126" y="682917"/>
            <a:ext cx="144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583931"/>
            <a:ext cx="3761062" cy="61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圓角矩形 28"/>
          <p:cNvSpPr/>
          <p:nvPr/>
        </p:nvSpPr>
        <p:spPr>
          <a:xfrm>
            <a:off x="4290880" y="1721784"/>
            <a:ext cx="720000" cy="4458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圓角矩形 18"/>
          <p:cNvSpPr/>
          <p:nvPr/>
        </p:nvSpPr>
        <p:spPr>
          <a:xfrm>
            <a:off x="5093003" y="3137350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建議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3783942" y="5930438"/>
            <a:ext cx="4624117" cy="486159"/>
            <a:chOff x="-223397" y="4695810"/>
            <a:chExt cx="3099600" cy="510465"/>
          </a:xfrm>
        </p:grpSpPr>
        <p:sp>
          <p:nvSpPr>
            <p:cNvPr id="21" name="圓角矩形 20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695810"/>
              <a:ext cx="2916994" cy="5104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話語類型：解難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3" name="向下箭號圖說文字 22"/>
          <p:cNvSpPr/>
          <p:nvPr/>
        </p:nvSpPr>
        <p:spPr>
          <a:xfrm>
            <a:off x="4257770" y="3007432"/>
            <a:ext cx="3676461" cy="2846185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圓角矩形 23"/>
          <p:cNvSpPr/>
          <p:nvPr/>
        </p:nvSpPr>
        <p:spPr>
          <a:xfrm>
            <a:off x="5093003" y="3676355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解決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圓角矩形 24"/>
          <p:cNvSpPr/>
          <p:nvPr/>
        </p:nvSpPr>
        <p:spPr>
          <a:xfrm>
            <a:off x="5093003" y="4210162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方法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2889902" y="1719738"/>
            <a:ext cx="720000" cy="4458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575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  <p:bldP spid="19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2962" y="225800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354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16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58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</a:t>
            </a:r>
            <a:r>
              <a:rPr lang="zh-TW" altLang="en-US" sz="2400">
                <a:latin typeface="+mn-ea"/>
              </a:rPr>
              <a:t>的內容。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思考解難的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4616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要說明甚麼問題？他／他們本來的目標是甚麼？不過他／他們遇到甚麼困難／阻礙？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有甚麼解決方法？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314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52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96160633"/>
              </p:ext>
            </p:extLst>
          </p:nvPr>
        </p:nvGraphicFramePr>
        <p:xfrm>
          <a:off x="1360669" y="1469984"/>
          <a:ext cx="8952374" cy="5158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9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164917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解難</a:t>
            </a:r>
            <a:r>
              <a:rPr lang="zh-TW" altLang="en-US" sz="2400" dirty="0">
                <a:latin typeface="+mn-ea"/>
              </a:rPr>
              <a:t>中，不同方法帶來</a:t>
            </a:r>
            <a:r>
              <a:rPr lang="zh-TW" altLang="en-US" sz="2400" dirty="0" smtClean="0">
                <a:latin typeface="+mn-ea"/>
              </a:rPr>
              <a:t>的不同影響，</a:t>
            </a:r>
            <a:r>
              <a:rPr lang="zh-TW" altLang="en-US" sz="2400" dirty="0">
                <a:latin typeface="+mn-ea"/>
              </a:rPr>
              <a:t>以及因而帶來的好處及壞處，</a:t>
            </a:r>
            <a:r>
              <a:rPr lang="zh-TW" altLang="en-US" sz="2400" dirty="0" smtClean="0">
                <a:latin typeface="+mn-ea"/>
              </a:rPr>
              <a:t>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101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5170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學生應詳細地闡述重點，以表達更豐富的內容，例如提供</a:t>
            </a:r>
            <a:r>
              <a:rPr lang="zh-TW" altLang="en-US" sz="2400" dirty="0" smtClean="0">
                <a:latin typeface="+mn-ea"/>
              </a:rPr>
              <a:t>細節、提供理由及舉出例子等。</a:t>
            </a:r>
          </a:p>
          <a:p>
            <a:r>
              <a:rPr lang="zh-TW" altLang="en-US" sz="24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提供細節</a:t>
            </a:r>
            <a:r>
              <a:rPr lang="en-US" altLang="zh-TW" sz="2400" dirty="0"/>
              <a:t/>
            </a:r>
            <a:br>
              <a:rPr lang="en-US" altLang="zh-TW" sz="2400" dirty="0"/>
            </a:br>
            <a:r>
              <a:rPr lang="zh-TW" altLang="en-US" sz="2400" dirty="0"/>
              <a:t>如：為了鼓勵學生更積極完成學習活動，</a:t>
            </a:r>
            <a:r>
              <a:rPr lang="zh-TW" altLang="en-US" sz="2400" b="1" dirty="0"/>
              <a:t>老師設立了獎勵計劃，每當學生完成一項學習目標，老師便會為學生蓋印紀錄，學生集齊指定蓋印數目便可換領獎品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 smtClean="0"/>
              <a:t>如：若出現流感病徵，</a:t>
            </a:r>
            <a:r>
              <a:rPr lang="zh-TW" altLang="en-US" sz="2400" b="1" dirty="0" smtClean="0"/>
              <a:t>由於流感具傳染性</a:t>
            </a:r>
            <a:r>
              <a:rPr lang="zh-TW" altLang="en-US" sz="2400" dirty="0" smtClean="0"/>
              <a:t>，我們應留在家中休息，避免接觸人群。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舉出例子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如：要預防中風，我們應建立健康的飲食習慣，</a:t>
            </a:r>
            <a:r>
              <a:rPr lang="zh-TW" altLang="en-US" sz="2400" b="1" dirty="0"/>
              <a:t>例如減少攝入鹽、油、油炸食品及酒精飲料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15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594627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>
                <a:latin typeface="+mn-ea"/>
              </a:rPr>
              <a:t>由</a:t>
            </a:r>
            <a:r>
              <a:rPr lang="zh-TW" altLang="en-US" sz="2000" u="sng" dirty="0">
                <a:latin typeface="+mn-ea"/>
              </a:rPr>
              <a:t>合適到不合適</a:t>
            </a:r>
            <a:endParaRPr lang="en-US" altLang="zh-TW" sz="2000" u="sng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：若出現流感病徵，而且病徵持續或惡化，可先建議向醫生求診等較合適的方法</a:t>
            </a:r>
            <a:r>
              <a:rPr lang="zh-TW" altLang="en-US" sz="2000" dirty="0" smtClean="0">
                <a:latin typeface="+mn-ea"/>
              </a:rPr>
              <a:t>，之後</a:t>
            </a:r>
            <a:r>
              <a:rPr lang="zh-TW" altLang="en-US" sz="2000" dirty="0">
                <a:latin typeface="+mn-ea"/>
              </a:rPr>
              <a:t>再建議自行從藥房購買藥物服用等較不合適的方法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由主要到次要</a:t>
            </a:r>
            <a:endParaRPr lang="en-US" altLang="zh-TW" sz="2000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：為了預防中風，可先建議養成定期運動及健康飲食的習慣等主要的方法，</a:t>
            </a:r>
            <a:r>
              <a:rPr lang="zh-TW" altLang="en-US" sz="2000" dirty="0" smtClean="0">
                <a:latin typeface="+mn-ea"/>
              </a:rPr>
              <a:t>之後再</a:t>
            </a:r>
            <a:r>
              <a:rPr lang="zh-TW" altLang="en-US" sz="2000" dirty="0">
                <a:latin typeface="+mn-ea"/>
              </a:rPr>
              <a:t>建議進食營養品或其他藥物以調理身體等較次要的方法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由基本到深入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：為了減少地震帶來的傷亡及破壞，可先建議加強樓宇結構，之後再建議提升</a:t>
            </a:r>
            <a:r>
              <a:rPr lang="zh-TW" altLang="en-US" sz="2000" dirty="0" smtClean="0">
                <a:latin typeface="+mn-ea"/>
              </a:rPr>
              <a:t>民眾</a:t>
            </a:r>
            <a:r>
              <a:rPr lang="zh-TW" altLang="en-US" sz="2000" dirty="0">
                <a:latin typeface="+mn-ea"/>
              </a:rPr>
              <a:t>對預防地震的意識及加強有關教育等較深入的方法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由外到</a:t>
            </a:r>
            <a:r>
              <a:rPr lang="zh-TW" altLang="en-US" sz="2000" u="sng" dirty="0" smtClean="0">
                <a:latin typeface="+mn-ea"/>
              </a:rPr>
              <a:t>內（或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：為了增加商場的人流，可先建議為商場外部進行翻新工程，之後再建議更新</a:t>
            </a:r>
            <a:r>
              <a:rPr lang="zh-TW" altLang="en-US" sz="2000" dirty="0" smtClean="0">
                <a:latin typeface="+mn-ea"/>
              </a:rPr>
              <a:t>商場</a:t>
            </a:r>
            <a:r>
              <a:rPr lang="zh-TW" altLang="en-US" sz="2000" dirty="0">
                <a:latin typeface="+mn-ea"/>
              </a:rPr>
              <a:t>內商店的種類及推出購物</a:t>
            </a:r>
            <a:r>
              <a:rPr lang="zh-TW" altLang="en-US" sz="2000" dirty="0" smtClean="0">
                <a:latin typeface="+mn-ea"/>
              </a:rPr>
              <a:t>優惠</a:t>
            </a:r>
            <a:endParaRPr lang="en-US" altLang="zh-TW" sz="2000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858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在日常生活及學習上，我們經常需要就問題提出解決方法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解決難題時，需要找出困難及其解決方法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有條理地說明困難及不同的解決方法能令表達的內容更清晰，聆聽者也易於明白。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960070" y="4087404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4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8902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1721807" y="1385134"/>
          <a:ext cx="8229600" cy="5181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4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268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9"/>
          <p:cNvSpPr txBox="1"/>
          <p:nvPr/>
        </p:nvSpPr>
        <p:spPr>
          <a:xfrm>
            <a:off x="1721807" y="1385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點出困難</a:t>
            </a:r>
            <a:endParaRPr lang="en-US" b="1" dirty="0"/>
          </a:p>
        </p:txBody>
      </p:sp>
      <p:sp>
        <p:nvSpPr>
          <p:cNvPr id="10" name="TextBox 10"/>
          <p:cNvSpPr txBox="1"/>
          <p:nvPr/>
        </p:nvSpPr>
        <p:spPr>
          <a:xfrm>
            <a:off x="4454230" y="1388881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TW" i="1" dirty="0" smtClean="0"/>
              <a:t>……</a:t>
            </a:r>
            <a:r>
              <a:rPr lang="zh-TW" altLang="en-US" i="1" dirty="0" smtClean="0"/>
              <a:t>面對的困難是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面對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1" name="Rectangle 12"/>
          <p:cNvSpPr/>
          <p:nvPr/>
        </p:nvSpPr>
        <p:spPr>
          <a:xfrm>
            <a:off x="4454230" y="2277330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2" name="Rectangle 14"/>
          <p:cNvSpPr/>
          <p:nvPr/>
        </p:nvSpPr>
        <p:spPr>
          <a:xfrm>
            <a:off x="1721807" y="22773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13" name="Rectangle 15"/>
          <p:cNvSpPr/>
          <p:nvPr/>
        </p:nvSpPr>
        <p:spPr>
          <a:xfrm>
            <a:off x="1773218" y="256378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14" name="Rectangle 16"/>
          <p:cNvSpPr/>
          <p:nvPr/>
        </p:nvSpPr>
        <p:spPr>
          <a:xfrm>
            <a:off x="4454230" y="2563783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19" name="Left Arrow 44"/>
          <p:cNvSpPr/>
          <p:nvPr/>
        </p:nvSpPr>
        <p:spPr>
          <a:xfrm>
            <a:off x="5896403" y="3911855"/>
            <a:ext cx="1730060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20" name="Rectangle 45"/>
          <p:cNvSpPr/>
          <p:nvPr/>
        </p:nvSpPr>
        <p:spPr>
          <a:xfrm>
            <a:off x="2803795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1" name="Rectangle 46"/>
          <p:cNvSpPr/>
          <p:nvPr/>
        </p:nvSpPr>
        <p:spPr>
          <a:xfrm>
            <a:off x="5507851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1721807" y="61971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4230" y="6197181"/>
            <a:ext cx="3730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可從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方面解決／</a:t>
            </a:r>
            <a:r>
              <a:rPr lang="en-US" altLang="zh-TW" i="1" dirty="0" smtClean="0"/>
              <a:t> </a:t>
            </a:r>
          </a:p>
          <a:p>
            <a:pPr>
              <a:defRPr/>
            </a:pPr>
            <a:r>
              <a:rPr lang="zh-TW" altLang="en-US" i="1" dirty="0" smtClean="0"/>
              <a:t>較好的方法是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，因為</a:t>
            </a:r>
            <a:r>
              <a:rPr lang="en-US" altLang="zh-TW" i="1" dirty="0" smtClean="0"/>
              <a:t>……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4798" y="2873877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25" name="Rectangle 24"/>
          <p:cNvSpPr/>
          <p:nvPr/>
        </p:nvSpPr>
        <p:spPr>
          <a:xfrm>
            <a:off x="4454230" y="287387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28" name="Rectangle 27"/>
          <p:cNvSpPr/>
          <p:nvPr/>
        </p:nvSpPr>
        <p:spPr>
          <a:xfrm>
            <a:off x="1721807" y="1782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概述解決</a:t>
            </a:r>
            <a:r>
              <a:rPr lang="zh-TW" altLang="en-US" b="1" dirty="0"/>
              <a:t>方法</a:t>
            </a:r>
            <a:endParaRPr lang="en-US" altLang="zh-TW" b="1" dirty="0"/>
          </a:p>
        </p:txBody>
      </p:sp>
      <p:sp>
        <p:nvSpPr>
          <p:cNvPr id="29" name="Rectangle 28"/>
          <p:cNvSpPr/>
          <p:nvPr/>
        </p:nvSpPr>
        <p:spPr>
          <a:xfrm>
            <a:off x="4454230" y="1782457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解決方法有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30" name="Rectangle 23"/>
          <p:cNvSpPr/>
          <p:nvPr/>
        </p:nvSpPr>
        <p:spPr>
          <a:xfrm>
            <a:off x="2454478" y="3144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33" name="Rectangle 24"/>
          <p:cNvSpPr/>
          <p:nvPr/>
        </p:nvSpPr>
        <p:spPr>
          <a:xfrm>
            <a:off x="4454230" y="3167555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4" name="Rectangle 12"/>
          <p:cNvSpPr/>
          <p:nvPr/>
        </p:nvSpPr>
        <p:spPr>
          <a:xfrm>
            <a:off x="4454230" y="4938952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35" name="Rectangle 14"/>
          <p:cNvSpPr/>
          <p:nvPr/>
        </p:nvSpPr>
        <p:spPr>
          <a:xfrm>
            <a:off x="1721807" y="49389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36" name="Rectangle 15"/>
          <p:cNvSpPr/>
          <p:nvPr/>
        </p:nvSpPr>
        <p:spPr>
          <a:xfrm>
            <a:off x="1773218" y="5225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7" name="Rectangle 16"/>
          <p:cNvSpPr/>
          <p:nvPr/>
        </p:nvSpPr>
        <p:spPr>
          <a:xfrm>
            <a:off x="4454230" y="5225405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8" name="Rectangle 23"/>
          <p:cNvSpPr/>
          <p:nvPr/>
        </p:nvSpPr>
        <p:spPr>
          <a:xfrm>
            <a:off x="2134798" y="5535499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39" name="Rectangle 24"/>
          <p:cNvSpPr/>
          <p:nvPr/>
        </p:nvSpPr>
        <p:spPr>
          <a:xfrm>
            <a:off x="4454230" y="5535499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40" name="Rectangle 23"/>
          <p:cNvSpPr/>
          <p:nvPr/>
        </p:nvSpPr>
        <p:spPr>
          <a:xfrm>
            <a:off x="2454478" y="582917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41" name="Rectangle 24"/>
          <p:cNvSpPr/>
          <p:nvPr/>
        </p:nvSpPr>
        <p:spPr>
          <a:xfrm>
            <a:off x="4454230" y="5829177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 27"/>
          <p:cNvSpPr/>
          <p:nvPr/>
        </p:nvSpPr>
        <p:spPr>
          <a:xfrm>
            <a:off x="1735307" y="20274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/>
          </a:p>
        </p:txBody>
      </p:sp>
      <p:sp>
        <p:nvSpPr>
          <p:cNvPr id="47" name="Rectangle 28"/>
          <p:cNvSpPr/>
          <p:nvPr/>
        </p:nvSpPr>
        <p:spPr>
          <a:xfrm>
            <a:off x="4454230" y="2027457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8" name="Rectangle 12"/>
          <p:cNvSpPr/>
          <p:nvPr/>
        </p:nvSpPr>
        <p:spPr>
          <a:xfrm>
            <a:off x="4454230" y="4684304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9" name="Rectangle 14"/>
          <p:cNvSpPr/>
          <p:nvPr/>
        </p:nvSpPr>
        <p:spPr>
          <a:xfrm>
            <a:off x="1721807" y="46843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316603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/>
          </p:nvPr>
        </p:nvGraphicFramePr>
        <p:xfrm>
          <a:off x="705272" y="801097"/>
          <a:ext cx="10869412" cy="51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7016468" y="404192"/>
            <a:ext cx="2124000" cy="768618"/>
            <a:chOff x="146805" y="2396350"/>
            <a:chExt cx="2730634" cy="594270"/>
          </a:xfrm>
        </p:grpSpPr>
        <p:sp>
          <p:nvSpPr>
            <p:cNvPr id="6" name="手繪多邊形 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3570" y="2396737"/>
              <a:ext cx="2723869" cy="4521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>
                  <a:latin typeface="+mn-ea"/>
                </a:rPr>
                <a:t>…… </a:t>
              </a:r>
              <a:r>
                <a:rPr lang="zh-TW" altLang="en-US" sz="1600" b="1" i="1" dirty="0" smtClean="0">
                  <a:latin typeface="+mn-ea"/>
                </a:rPr>
                <a:t>／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7402152" y="975593"/>
            <a:ext cx="1980000" cy="584775"/>
            <a:chOff x="146805" y="2184023"/>
            <a:chExt cx="2730634" cy="877561"/>
          </a:xfrm>
        </p:grpSpPr>
        <p:sp>
          <p:nvSpPr>
            <p:cNvPr id="9" name="手繪多邊形 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3570" y="2184023"/>
              <a:ext cx="2723869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</a:t>
              </a:r>
              <a:r>
                <a:rPr lang="zh-TW" altLang="en-US" sz="1600" b="1" i="1" dirty="0" smtClean="0">
                  <a:latin typeface="+mn-ea"/>
                </a:rPr>
                <a:t>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 flipH="1">
            <a:off x="1057123" y="2790558"/>
            <a:ext cx="1692000" cy="432000"/>
            <a:chOff x="146805" y="2396350"/>
            <a:chExt cx="2730634" cy="594270"/>
          </a:xfrm>
        </p:grpSpPr>
        <p:sp>
          <p:nvSpPr>
            <p:cNvPr id="12" name="手繪多邊形 1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2794078" y="2264712"/>
            <a:ext cx="1584000" cy="957846"/>
            <a:chOff x="146805" y="2200038"/>
            <a:chExt cx="2730634" cy="790582"/>
          </a:xfrm>
        </p:grpSpPr>
        <p:sp>
          <p:nvSpPr>
            <p:cNvPr id="15" name="手繪多邊形 1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6196064" y="2264712"/>
            <a:ext cx="1584000" cy="957846"/>
            <a:chOff x="146805" y="2200038"/>
            <a:chExt cx="2730634" cy="790582"/>
          </a:xfrm>
        </p:grpSpPr>
        <p:sp>
          <p:nvSpPr>
            <p:cNvPr id="21" name="手繪多邊形 2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9791008" y="2264712"/>
            <a:ext cx="1584000" cy="957846"/>
            <a:chOff x="146805" y="2200038"/>
            <a:chExt cx="2730634" cy="790582"/>
          </a:xfrm>
        </p:grpSpPr>
        <p:sp>
          <p:nvSpPr>
            <p:cNvPr id="27" name="手繪多邊形 2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 flipH="1">
            <a:off x="40957" y="3258994"/>
            <a:ext cx="1764000" cy="957842"/>
            <a:chOff x="146805" y="2200039"/>
            <a:chExt cx="2730633" cy="790579"/>
          </a:xfrm>
        </p:grpSpPr>
        <p:sp>
          <p:nvSpPr>
            <p:cNvPr id="30" name="手繪多邊形 29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3" name="群組 62"/>
          <p:cNvGrpSpPr/>
          <p:nvPr/>
        </p:nvGrpSpPr>
        <p:grpSpPr>
          <a:xfrm flipH="1">
            <a:off x="2279175" y="3258994"/>
            <a:ext cx="1764000" cy="957843"/>
            <a:chOff x="146805" y="2200040"/>
            <a:chExt cx="2730633" cy="790580"/>
          </a:xfrm>
        </p:grpSpPr>
        <p:sp>
          <p:nvSpPr>
            <p:cNvPr id="64" name="手繪多邊形 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3570" y="2200040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4" name="群組 83"/>
          <p:cNvGrpSpPr/>
          <p:nvPr/>
        </p:nvGrpSpPr>
        <p:grpSpPr>
          <a:xfrm flipH="1">
            <a:off x="4176718" y="3258994"/>
            <a:ext cx="1764000" cy="957842"/>
            <a:chOff x="146805" y="2200039"/>
            <a:chExt cx="2730633" cy="790579"/>
          </a:xfrm>
        </p:grpSpPr>
        <p:sp>
          <p:nvSpPr>
            <p:cNvPr id="85" name="手繪多邊形 84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7" name="群組 86"/>
          <p:cNvGrpSpPr/>
          <p:nvPr/>
        </p:nvGrpSpPr>
        <p:grpSpPr>
          <a:xfrm flipH="1">
            <a:off x="7135666" y="3258994"/>
            <a:ext cx="1764000" cy="957842"/>
            <a:chOff x="146805" y="2200039"/>
            <a:chExt cx="2730633" cy="790579"/>
          </a:xfrm>
        </p:grpSpPr>
        <p:sp>
          <p:nvSpPr>
            <p:cNvPr id="88" name="手繪多邊形 87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10235498" y="3258994"/>
            <a:ext cx="1764000" cy="957842"/>
            <a:chOff x="146805" y="2200039"/>
            <a:chExt cx="2730633" cy="790579"/>
          </a:xfrm>
        </p:grpSpPr>
        <p:sp>
          <p:nvSpPr>
            <p:cNvPr id="91" name="手繪多邊形 90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6" name="群組 95"/>
          <p:cNvGrpSpPr/>
          <p:nvPr/>
        </p:nvGrpSpPr>
        <p:grpSpPr>
          <a:xfrm flipH="1">
            <a:off x="7824642" y="4785201"/>
            <a:ext cx="2196000" cy="584775"/>
            <a:chOff x="512805" y="1690181"/>
            <a:chExt cx="1834559" cy="584775"/>
          </a:xfrm>
        </p:grpSpPr>
        <p:sp>
          <p:nvSpPr>
            <p:cNvPr id="97" name="手繪多邊形 96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2174135" y="4466583"/>
            <a:ext cx="2196000" cy="584775"/>
            <a:chOff x="512805" y="1690181"/>
            <a:chExt cx="1834559" cy="584775"/>
          </a:xfrm>
        </p:grpSpPr>
        <p:sp>
          <p:nvSpPr>
            <p:cNvPr id="106" name="手繪多邊形 105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-21930" y="4466583"/>
            <a:ext cx="2196000" cy="584775"/>
            <a:chOff x="512805" y="1690181"/>
            <a:chExt cx="1834559" cy="584775"/>
          </a:xfrm>
        </p:grpSpPr>
        <p:sp>
          <p:nvSpPr>
            <p:cNvPr id="109" name="手繪多邊形 108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2" name="群組 111"/>
          <p:cNvGrpSpPr/>
          <p:nvPr/>
        </p:nvGrpSpPr>
        <p:grpSpPr>
          <a:xfrm>
            <a:off x="33495" y="5716754"/>
            <a:ext cx="1834559" cy="721838"/>
            <a:chOff x="512805" y="1640437"/>
            <a:chExt cx="1834559" cy="721838"/>
          </a:xfrm>
        </p:grpSpPr>
        <p:sp>
          <p:nvSpPr>
            <p:cNvPr id="113" name="手繪多邊形 11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5" name="群組 114"/>
          <p:cNvGrpSpPr/>
          <p:nvPr/>
        </p:nvGrpSpPr>
        <p:grpSpPr>
          <a:xfrm>
            <a:off x="1974862" y="5725315"/>
            <a:ext cx="1834559" cy="721838"/>
            <a:chOff x="512805" y="1640437"/>
            <a:chExt cx="1834559" cy="721838"/>
          </a:xfrm>
        </p:grpSpPr>
        <p:sp>
          <p:nvSpPr>
            <p:cNvPr id="116" name="手繪多邊形 115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9" name="群組 118"/>
          <p:cNvGrpSpPr/>
          <p:nvPr/>
        </p:nvGrpSpPr>
        <p:grpSpPr>
          <a:xfrm>
            <a:off x="3858757" y="5731469"/>
            <a:ext cx="1834559" cy="721838"/>
            <a:chOff x="512805" y="1640437"/>
            <a:chExt cx="1834559" cy="721838"/>
          </a:xfrm>
        </p:grpSpPr>
        <p:sp>
          <p:nvSpPr>
            <p:cNvPr id="120" name="手繪多邊形 119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22" name="群組 121"/>
          <p:cNvGrpSpPr/>
          <p:nvPr/>
        </p:nvGrpSpPr>
        <p:grpSpPr>
          <a:xfrm>
            <a:off x="5800124" y="5740030"/>
            <a:ext cx="1834559" cy="721838"/>
            <a:chOff x="512805" y="1640437"/>
            <a:chExt cx="1834559" cy="721838"/>
          </a:xfrm>
        </p:grpSpPr>
        <p:sp>
          <p:nvSpPr>
            <p:cNvPr id="123" name="手繪多邊形 12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3" name="群組 152"/>
          <p:cNvGrpSpPr/>
          <p:nvPr/>
        </p:nvGrpSpPr>
        <p:grpSpPr>
          <a:xfrm flipH="1">
            <a:off x="8062176" y="5632665"/>
            <a:ext cx="3388662" cy="720000"/>
            <a:chOff x="146805" y="2396350"/>
            <a:chExt cx="2730634" cy="594270"/>
          </a:xfrm>
        </p:grpSpPr>
        <p:sp>
          <p:nvSpPr>
            <p:cNvPr id="154" name="手繪多邊形 15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53570" y="2403262"/>
              <a:ext cx="2723869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總括而言，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可從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方面</a:t>
              </a:r>
              <a:r>
                <a:rPr lang="zh-TW" altLang="en-US" sz="1600" b="1" i="1" dirty="0" smtClean="0">
                  <a:latin typeface="+mn-ea"/>
                </a:rPr>
                <a:t>解決／</a:t>
              </a:r>
              <a:r>
                <a:rPr lang="en-US" altLang="zh-TW" sz="1600" b="1" i="1" dirty="0" smtClean="0">
                  <a:latin typeface="+mn-ea"/>
                </a:rPr>
                <a:t> </a:t>
              </a:r>
              <a:endParaRPr lang="en-US" altLang="zh-TW" sz="1600" b="1" i="1" dirty="0">
                <a:latin typeface="+mn-ea"/>
              </a:endParaRPr>
            </a:p>
            <a:p>
              <a:pPr algn="ctr"/>
              <a:r>
                <a:rPr lang="zh-TW" altLang="en-US" sz="1600" b="1" i="1" dirty="0">
                  <a:latin typeface="+mn-ea"/>
                </a:rPr>
                <a:t>較好的方法是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6" name="群組 155"/>
          <p:cNvGrpSpPr/>
          <p:nvPr/>
        </p:nvGrpSpPr>
        <p:grpSpPr>
          <a:xfrm>
            <a:off x="4737351" y="1605036"/>
            <a:ext cx="1440000" cy="720000"/>
            <a:chOff x="146805" y="2396350"/>
            <a:chExt cx="2730634" cy="594270"/>
          </a:xfrm>
        </p:grpSpPr>
        <p:sp>
          <p:nvSpPr>
            <p:cNvPr id="157" name="手繪多邊形 15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第一／首先</a:t>
              </a:r>
              <a:r>
                <a:rPr lang="zh-TW" altLang="en-US" sz="1600" b="1" i="1" dirty="0">
                  <a:latin typeface="+mj-ea"/>
                </a:rPr>
                <a:t>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0" name="群組 159"/>
          <p:cNvGrpSpPr/>
          <p:nvPr/>
        </p:nvGrpSpPr>
        <p:grpSpPr>
          <a:xfrm>
            <a:off x="9313422" y="1605036"/>
            <a:ext cx="1440000" cy="720000"/>
            <a:chOff x="146805" y="2396350"/>
            <a:chExt cx="2730634" cy="594270"/>
          </a:xfrm>
        </p:grpSpPr>
        <p:sp>
          <p:nvSpPr>
            <p:cNvPr id="161" name="手繪多邊形 16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第二，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3" name="群組 162"/>
          <p:cNvGrpSpPr/>
          <p:nvPr/>
        </p:nvGrpSpPr>
        <p:grpSpPr>
          <a:xfrm flipH="1">
            <a:off x="4471158" y="2790558"/>
            <a:ext cx="1692000" cy="432000"/>
            <a:chOff x="146805" y="2396350"/>
            <a:chExt cx="2730634" cy="594270"/>
          </a:xfrm>
        </p:grpSpPr>
        <p:sp>
          <p:nvSpPr>
            <p:cNvPr id="164" name="手繪多邊形 1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66" name="群組 165"/>
          <p:cNvGrpSpPr/>
          <p:nvPr/>
        </p:nvGrpSpPr>
        <p:grpSpPr>
          <a:xfrm flipH="1">
            <a:off x="8045707" y="2790558"/>
            <a:ext cx="1692000" cy="432000"/>
            <a:chOff x="146805" y="2396350"/>
            <a:chExt cx="2730634" cy="594270"/>
          </a:xfrm>
        </p:grpSpPr>
        <p:sp>
          <p:nvSpPr>
            <p:cNvPr id="167" name="手繪多邊形 16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 flipH="1">
            <a:off x="10011482" y="4785201"/>
            <a:ext cx="2196000" cy="584775"/>
            <a:chOff x="512805" y="1690181"/>
            <a:chExt cx="1834559" cy="584775"/>
          </a:xfrm>
        </p:grpSpPr>
        <p:sp>
          <p:nvSpPr>
            <p:cNvPr id="151" name="手繪多邊形 15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4366415" y="4466583"/>
            <a:ext cx="2196000" cy="584775"/>
            <a:chOff x="512805" y="1690181"/>
            <a:chExt cx="1834559" cy="584775"/>
          </a:xfrm>
        </p:grpSpPr>
        <p:sp>
          <p:nvSpPr>
            <p:cNvPr id="170" name="手繪多邊形 169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1" name="群組 180"/>
          <p:cNvGrpSpPr/>
          <p:nvPr/>
        </p:nvGrpSpPr>
        <p:grpSpPr>
          <a:xfrm flipH="1">
            <a:off x="4939666" y="6343682"/>
            <a:ext cx="2196000" cy="584775"/>
            <a:chOff x="512805" y="1690181"/>
            <a:chExt cx="1834559" cy="584775"/>
          </a:xfrm>
        </p:grpSpPr>
        <p:sp>
          <p:nvSpPr>
            <p:cNvPr id="182" name="手繪多邊形 181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4" name="群組 183"/>
          <p:cNvGrpSpPr/>
          <p:nvPr/>
        </p:nvGrpSpPr>
        <p:grpSpPr>
          <a:xfrm flipH="1">
            <a:off x="7126506" y="6343682"/>
            <a:ext cx="2196000" cy="584775"/>
            <a:chOff x="512805" y="1690181"/>
            <a:chExt cx="1834559" cy="584775"/>
          </a:xfrm>
        </p:grpSpPr>
        <p:sp>
          <p:nvSpPr>
            <p:cNvPr id="185" name="手繪多邊形 184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7" name="群組 186"/>
          <p:cNvGrpSpPr/>
          <p:nvPr/>
        </p:nvGrpSpPr>
        <p:grpSpPr>
          <a:xfrm flipH="1">
            <a:off x="527029" y="6343682"/>
            <a:ext cx="2196000" cy="584775"/>
            <a:chOff x="512805" y="1690181"/>
            <a:chExt cx="1834559" cy="584775"/>
          </a:xfrm>
        </p:grpSpPr>
        <p:sp>
          <p:nvSpPr>
            <p:cNvPr id="188" name="手繪多邊形 187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90" name="群組 189"/>
          <p:cNvGrpSpPr/>
          <p:nvPr/>
        </p:nvGrpSpPr>
        <p:grpSpPr>
          <a:xfrm flipH="1">
            <a:off x="2713869" y="6343682"/>
            <a:ext cx="2196000" cy="584775"/>
            <a:chOff x="512805" y="1690181"/>
            <a:chExt cx="1834559" cy="584775"/>
          </a:xfrm>
        </p:grpSpPr>
        <p:sp>
          <p:nvSpPr>
            <p:cNvPr id="191" name="手繪多邊形 19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16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91865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47" name="群組 46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58" name="向右箭號 57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9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48" name="群組 47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54" name="群組 53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56" name="圖片 55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57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5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49" name="群組 48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50" name="群組 49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52" name="圖片 51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5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5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24896" y="481056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91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</a:p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6616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844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主題：</a:t>
            </a:r>
            <a:r>
              <a:rPr lang="zh-TW" altLang="en-US" b="1" i="1" dirty="0">
                <a:latin typeface="+mn-ea"/>
              </a:rPr>
              <a:t>要說明甚麼問題？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本來的目標是甚麼？不過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遇到甚麼</a:t>
            </a:r>
            <a:r>
              <a:rPr lang="zh-TW" altLang="en-US" b="1" i="1" dirty="0" smtClean="0">
                <a:latin typeface="+mn-ea"/>
              </a:rPr>
              <a:t>困難／阻礙？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有</a:t>
            </a:r>
            <a:r>
              <a:rPr lang="zh-TW" altLang="en-US" b="1" i="1" dirty="0">
                <a:latin typeface="+mn-ea"/>
              </a:rPr>
              <a:t>甚麼解決方法？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/>
              <a:t>歸納：</a:t>
            </a:r>
            <a:r>
              <a:rPr lang="zh-TW" altLang="en-US" b="1" i="1" dirty="0"/>
              <a:t>我應如何歸納我的內容</a:t>
            </a:r>
            <a:r>
              <a:rPr lang="zh-TW" altLang="en-US" b="1" i="1" dirty="0" smtClean="0"/>
              <a:t>？哪</a:t>
            </a:r>
            <a:r>
              <a:rPr lang="zh-TW" altLang="en-US" b="1" i="1" dirty="0"/>
              <a:t>些內容是關於同一方面</a:t>
            </a:r>
            <a:r>
              <a:rPr lang="zh-TW" altLang="en-US" b="1" i="1" dirty="0" smtClean="0"/>
              <a:t>？</a:t>
            </a:r>
            <a:endParaRPr lang="en-US" altLang="zh-TW" b="1" i="1" dirty="0">
              <a:latin typeface="+mn-ea"/>
            </a:endParaRPr>
          </a:p>
        </p:txBody>
      </p:sp>
      <p:cxnSp>
        <p:nvCxnSpPr>
          <p:cNvPr id="4" name="直線單箭頭接點 3"/>
          <p:cNvCxnSpPr>
            <a:stCxn id="56" idx="2"/>
            <a:endCxn id="78" idx="0"/>
          </p:cNvCxnSpPr>
          <p:nvPr/>
        </p:nvCxnSpPr>
        <p:spPr>
          <a:xfrm>
            <a:off x="4124034" y="4977541"/>
            <a:ext cx="2038121" cy="98664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4733211" y="3397919"/>
            <a:ext cx="3177959" cy="4012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圓角矩形 55"/>
          <p:cNvSpPr/>
          <p:nvPr/>
        </p:nvSpPr>
        <p:spPr>
          <a:xfrm>
            <a:off x="2990034" y="4327259"/>
            <a:ext cx="2268000" cy="650282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為農民提供資金及技術支援</a:t>
            </a:r>
          </a:p>
        </p:txBody>
      </p:sp>
      <p:sp>
        <p:nvSpPr>
          <p:cNvPr id="78" name="矩形 77"/>
          <p:cNvSpPr/>
          <p:nvPr/>
        </p:nvSpPr>
        <p:spPr>
          <a:xfrm>
            <a:off x="5352155" y="5964190"/>
            <a:ext cx="16200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政府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9533" y="3398464"/>
            <a:ext cx="56653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889000">
              <a:lnSpc>
                <a:spcPct val="1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欠發達國家糧食短缺</a:t>
            </a:r>
            <a:endParaRPr lang="zh-TW" altLang="en-US" sz="2000" b="1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7430751" y="4420648"/>
            <a:ext cx="2268000" cy="650282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控制出生率</a:t>
            </a:r>
          </a:p>
        </p:txBody>
      </p:sp>
      <p:cxnSp>
        <p:nvCxnSpPr>
          <p:cNvPr id="16" name="直線單箭頭接點 15"/>
          <p:cNvCxnSpPr>
            <a:stCxn id="14" idx="2"/>
            <a:endCxn id="78" idx="0"/>
          </p:cNvCxnSpPr>
          <p:nvPr/>
        </p:nvCxnSpPr>
        <p:spPr>
          <a:xfrm flipH="1">
            <a:off x="6162155" y="5070930"/>
            <a:ext cx="2402596" cy="89326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7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56" grpId="0" animBg="1"/>
      <p:bldP spid="78" grpId="0" animBg="1"/>
      <p:bldP spid="17" grpId="0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740460982"/>
              </p:ext>
            </p:extLst>
          </p:nvPr>
        </p:nvGraphicFramePr>
        <p:xfrm>
          <a:off x="2008851" y="1757491"/>
          <a:ext cx="8128000" cy="498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Freeform 19"/>
          <p:cNvSpPr/>
          <p:nvPr/>
        </p:nvSpPr>
        <p:spPr>
          <a:xfrm>
            <a:off x="1134098" y="1827941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標記困難</a:t>
            </a:r>
            <a:endParaRPr lang="zh-TW" altLang="en-US" sz="2000" b="1" dirty="0"/>
          </a:p>
        </p:txBody>
      </p:sp>
      <p:sp>
        <p:nvSpPr>
          <p:cNvPr id="8" name="Freeform 19"/>
          <p:cNvSpPr/>
          <p:nvPr/>
        </p:nvSpPr>
        <p:spPr>
          <a:xfrm>
            <a:off x="8861608" y="1754577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</a:t>
            </a:r>
            <a:r>
              <a:rPr lang="zh-TW" altLang="en-US" sz="2000" b="1" dirty="0"/>
              <a:t>填寫於組織圖</a:t>
            </a:r>
          </a:p>
        </p:txBody>
      </p:sp>
    </p:spTree>
    <p:extLst>
      <p:ext uri="{BB962C8B-B14F-4D97-AF65-F5344CB8AC3E}">
        <p14:creationId xmlns:p14="http://schemas.microsoft.com/office/powerpoint/2010/main" val="758667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486253259"/>
              </p:ext>
            </p:extLst>
          </p:nvPr>
        </p:nvGraphicFramePr>
        <p:xfrm>
          <a:off x="2008851" y="1757491"/>
          <a:ext cx="8128000" cy="498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Freeform 19"/>
          <p:cNvSpPr/>
          <p:nvPr/>
        </p:nvSpPr>
        <p:spPr>
          <a:xfrm>
            <a:off x="770774" y="2520033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9" name="圓角矩形 8"/>
          <p:cNvSpPr/>
          <p:nvPr/>
        </p:nvSpPr>
        <p:spPr>
          <a:xfrm>
            <a:off x="7528143" y="3710233"/>
            <a:ext cx="1966586" cy="1237547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7582111" y="5482282"/>
            <a:ext cx="1966586" cy="1237547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5597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20207616"/>
              </p:ext>
            </p:extLst>
          </p:nvPr>
        </p:nvGraphicFramePr>
        <p:xfrm>
          <a:off x="891252" y="1363787"/>
          <a:ext cx="10255168" cy="54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Freeform 19"/>
          <p:cNvSpPr/>
          <p:nvPr/>
        </p:nvSpPr>
        <p:spPr>
          <a:xfrm>
            <a:off x="482538" y="1425294"/>
            <a:ext cx="3014783" cy="720000"/>
          </a:xfrm>
          <a:prstGeom prst="roundRect">
            <a:avLst/>
          </a:prstGeom>
          <a:solidFill>
            <a:srgbClr val="92D050"/>
          </a:solidFill>
          <a:ln w="76200">
            <a:solidFill>
              <a:srgbClr val="00B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>
                <a:solidFill>
                  <a:schemeClr val="tx1"/>
                </a:solidFill>
              </a:rPr>
              <a:t>解釋帶來的影響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圓角矩形 9"/>
          <p:cNvSpPr/>
          <p:nvPr/>
        </p:nvSpPr>
        <p:spPr>
          <a:xfrm>
            <a:off x="974076" y="4294292"/>
            <a:ext cx="2035342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圓角矩形 11"/>
          <p:cNvSpPr/>
          <p:nvPr/>
        </p:nvSpPr>
        <p:spPr>
          <a:xfrm>
            <a:off x="3198344" y="4294291"/>
            <a:ext cx="1524127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" name="圓角矩形 13"/>
          <p:cNvSpPr/>
          <p:nvPr/>
        </p:nvSpPr>
        <p:spPr>
          <a:xfrm>
            <a:off x="8498534" y="4294290"/>
            <a:ext cx="1177901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9945369" y="4294289"/>
            <a:ext cx="1177901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圓角矩形 16"/>
          <p:cNvSpPr/>
          <p:nvPr/>
        </p:nvSpPr>
        <p:spPr>
          <a:xfrm>
            <a:off x="7321856" y="4294288"/>
            <a:ext cx="1023492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圓角矩形 17"/>
          <p:cNvSpPr/>
          <p:nvPr/>
        </p:nvSpPr>
        <p:spPr>
          <a:xfrm>
            <a:off x="6143955" y="4294287"/>
            <a:ext cx="1024715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圓角矩形 18"/>
          <p:cNvSpPr/>
          <p:nvPr/>
        </p:nvSpPr>
        <p:spPr>
          <a:xfrm>
            <a:off x="4921957" y="4294286"/>
            <a:ext cx="1057238" cy="960613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圓角矩形 19"/>
          <p:cNvSpPr/>
          <p:nvPr/>
        </p:nvSpPr>
        <p:spPr>
          <a:xfrm>
            <a:off x="1208412" y="5523128"/>
            <a:ext cx="1557937" cy="78507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圓角矩形 20"/>
          <p:cNvSpPr/>
          <p:nvPr/>
        </p:nvSpPr>
        <p:spPr>
          <a:xfrm>
            <a:off x="3309074" y="5517248"/>
            <a:ext cx="1332374" cy="790955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圓角矩形 21"/>
          <p:cNvSpPr/>
          <p:nvPr/>
        </p:nvSpPr>
        <p:spPr>
          <a:xfrm>
            <a:off x="4921958" y="5523122"/>
            <a:ext cx="969556" cy="785081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圓角矩形 23"/>
          <p:cNvSpPr/>
          <p:nvPr/>
        </p:nvSpPr>
        <p:spPr>
          <a:xfrm>
            <a:off x="6147008" y="5523122"/>
            <a:ext cx="969556" cy="785081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圓角矩形 24"/>
          <p:cNvSpPr/>
          <p:nvPr/>
        </p:nvSpPr>
        <p:spPr>
          <a:xfrm>
            <a:off x="7348824" y="5523122"/>
            <a:ext cx="969556" cy="785081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圓角矩形 25"/>
          <p:cNvSpPr/>
          <p:nvPr/>
        </p:nvSpPr>
        <p:spPr>
          <a:xfrm>
            <a:off x="8602706" y="5534247"/>
            <a:ext cx="969556" cy="785081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圓角矩形 26"/>
          <p:cNvSpPr/>
          <p:nvPr/>
        </p:nvSpPr>
        <p:spPr>
          <a:xfrm>
            <a:off x="10049541" y="5523122"/>
            <a:ext cx="969556" cy="1213344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7411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083153331"/>
              </p:ext>
            </p:extLst>
          </p:nvPr>
        </p:nvGraphicFramePr>
        <p:xfrm>
          <a:off x="891252" y="1363787"/>
          <a:ext cx="10255168" cy="54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Freeform 19"/>
          <p:cNvSpPr/>
          <p:nvPr/>
        </p:nvSpPr>
        <p:spPr>
          <a:xfrm>
            <a:off x="272703" y="1380862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檢視好處</a:t>
            </a:r>
            <a:endParaRPr lang="zh-TW" altLang="en-US" sz="2000" b="1" dirty="0"/>
          </a:p>
        </p:txBody>
      </p:sp>
      <p:sp>
        <p:nvSpPr>
          <p:cNvPr id="28" name="Freeform 19"/>
          <p:cNvSpPr/>
          <p:nvPr/>
        </p:nvSpPr>
        <p:spPr>
          <a:xfrm>
            <a:off x="10036969" y="1575064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檢視壞處</a:t>
            </a:r>
            <a:endParaRPr lang="zh-TW" altLang="en-US" sz="2000" b="1" dirty="0"/>
          </a:p>
        </p:txBody>
      </p:sp>
      <p:sp>
        <p:nvSpPr>
          <p:cNvPr id="29" name="橢圓 28"/>
          <p:cNvSpPr/>
          <p:nvPr/>
        </p:nvSpPr>
        <p:spPr>
          <a:xfrm>
            <a:off x="1019114" y="5407221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0" name="橢圓 29"/>
          <p:cNvSpPr/>
          <p:nvPr/>
        </p:nvSpPr>
        <p:spPr>
          <a:xfrm>
            <a:off x="3115848" y="537203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5943398" y="529376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364909" y="53059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9833258" y="529376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4686603" y="5283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7118931" y="536608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60458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8254089"/>
              </p:ext>
            </p:extLst>
          </p:nvPr>
        </p:nvGraphicFramePr>
        <p:xfrm>
          <a:off x="637459" y="1528375"/>
          <a:ext cx="10917082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170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欠發達國家都要面對糧食短缺的問題。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解決方法可以有兩方面。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一，在人民方面，人民可以運用科學化耕種方法，例如推行農業機械化、改良灌溉系統及使用農業化學品等。這樣就可以刺激農業產量，因而增加糧食供應。但人民就需要購買機械及化學品，所以需要大量資金。另外人民就需要使用大量化學品，因而對泥土及甚至水源造成污染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政府方面，政府可以為農民提供資金及技術支援，即是為他們提供技術培訓及津貼。這樣就可以讓農民掌握準確使用科學的方法，並有充足資金購買化學品，因此讓農民更有效地發展農業。但是這樣就只能依賴政府周全的支援計劃及政策，以致較被動及計劃實施需時。另外政府可以控制出生率。這樣就可以改善人口急劇增加的問題，因而降低糧食需要。但就需要多方面的配合，例如政策、醫療發展及教育方針等，以致實施需時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HK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總括而言，欠發達國家糧食短缺問題可從以上兩方面來解決</a:t>
                      </a:r>
                      <a:r>
                        <a:rPr lang="zh-HK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  <a:endParaRPr lang="en-US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7695" y="683680"/>
            <a:ext cx="284074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+mj-ea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6642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421865120"/>
              </p:ext>
            </p:extLst>
          </p:nvPr>
        </p:nvGraphicFramePr>
        <p:xfrm>
          <a:off x="272703" y="1433236"/>
          <a:ext cx="11234025" cy="54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橢圓 28"/>
          <p:cNvSpPr/>
          <p:nvPr/>
        </p:nvSpPr>
        <p:spPr>
          <a:xfrm>
            <a:off x="589419" y="52485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0" name="橢圓 29"/>
          <p:cNvSpPr/>
          <p:nvPr/>
        </p:nvSpPr>
        <p:spPr>
          <a:xfrm>
            <a:off x="2674561" y="5283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5817297" y="518880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590948" y="543025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9900501" y="5463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4346798" y="520163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7389349" y="537979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7044" y="3576479"/>
            <a:ext cx="2329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/>
              <a:t>提供津貼及技術培訓</a:t>
            </a:r>
            <a:endParaRPr lang="zh-TW" altLang="en-US" sz="1600" b="1" dirty="0"/>
          </a:p>
        </p:txBody>
      </p:sp>
      <p:sp>
        <p:nvSpPr>
          <p:cNvPr id="19" name="矩形 18"/>
          <p:cNvSpPr/>
          <p:nvPr/>
        </p:nvSpPr>
        <p:spPr>
          <a:xfrm>
            <a:off x="1077044" y="3291102"/>
            <a:ext cx="2664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/>
              <a:t>為農民提供</a:t>
            </a:r>
            <a:r>
              <a:rPr lang="zh-TW" altLang="en-US" sz="1600" b="1" dirty="0" smtClean="0"/>
              <a:t>資金及</a:t>
            </a:r>
            <a:r>
              <a:rPr lang="zh-TW" altLang="en-US" sz="1600" b="1" dirty="0"/>
              <a:t>技術支援</a:t>
            </a:r>
          </a:p>
        </p:txBody>
      </p:sp>
      <p:sp>
        <p:nvSpPr>
          <p:cNvPr id="20" name="矩形 19"/>
          <p:cNvSpPr/>
          <p:nvPr/>
        </p:nvSpPr>
        <p:spPr>
          <a:xfrm>
            <a:off x="8171418" y="350139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推行</a:t>
            </a:r>
            <a:r>
              <a:rPr lang="zh-TW" altLang="en-US" sz="1600" b="1" dirty="0">
                <a:latin typeface="+mn-ea"/>
              </a:rPr>
              <a:t>農業機械化</a:t>
            </a:r>
            <a:r>
              <a:rPr lang="zh-TW" altLang="en-US" sz="1600" b="1" dirty="0" smtClean="0">
                <a:latin typeface="+mn-ea"/>
              </a:rPr>
              <a:t>、改良</a:t>
            </a:r>
            <a:endParaRPr lang="en-US" altLang="zh-TW" sz="1600" b="1" dirty="0" smtClean="0">
              <a:latin typeface="+mn-ea"/>
            </a:endParaRPr>
          </a:p>
          <a:p>
            <a:r>
              <a:rPr lang="zh-TW" altLang="en-US" sz="1600" b="1" dirty="0" smtClean="0">
                <a:latin typeface="+mn-ea"/>
              </a:rPr>
              <a:t>灌溉系統、使用</a:t>
            </a:r>
            <a:r>
              <a:rPr lang="zh-TW" altLang="en-US" sz="1600" b="1" dirty="0">
                <a:latin typeface="+mn-ea"/>
              </a:rPr>
              <a:t>農業化學品</a:t>
            </a:r>
          </a:p>
        </p:txBody>
      </p:sp>
      <p:sp>
        <p:nvSpPr>
          <p:cNvPr id="21" name="矩形 20"/>
          <p:cNvSpPr/>
          <p:nvPr/>
        </p:nvSpPr>
        <p:spPr>
          <a:xfrm>
            <a:off x="8171418" y="3267481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運用科學化耕種方法</a:t>
            </a:r>
            <a:endParaRPr lang="zh-TW" altLang="en-US" sz="1600" b="1" dirty="0"/>
          </a:p>
        </p:txBody>
      </p:sp>
      <p:sp>
        <p:nvSpPr>
          <p:cNvPr id="22" name="矩形 21"/>
          <p:cNvSpPr/>
          <p:nvPr/>
        </p:nvSpPr>
        <p:spPr>
          <a:xfrm>
            <a:off x="5765845" y="4495252"/>
            <a:ext cx="16377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政策</a:t>
            </a:r>
            <a:r>
              <a:rPr lang="zh-TW" altLang="en-US" sz="1600" b="1" dirty="0">
                <a:latin typeface="+mn-ea"/>
              </a:rPr>
              <a:t>、</a:t>
            </a:r>
            <a:r>
              <a:rPr lang="zh-TW" altLang="en-US" sz="1600" b="1" dirty="0" smtClean="0">
                <a:latin typeface="+mn-ea"/>
              </a:rPr>
              <a:t>醫療發展及教育方針</a:t>
            </a:r>
            <a:endParaRPr lang="zh-TW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5765845" y="4236168"/>
            <a:ext cx="1637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需要</a:t>
            </a:r>
            <a:r>
              <a:rPr lang="zh-TW" altLang="en-US" sz="1600" b="1" dirty="0" smtClean="0">
                <a:latin typeface="+mn-ea"/>
              </a:rPr>
              <a:t>多方面配合</a:t>
            </a:r>
            <a:endParaRPr lang="zh-TW" altLang="en-US" sz="1600" b="1" dirty="0"/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Freeform 19"/>
          <p:cNvSpPr/>
          <p:nvPr/>
        </p:nvSpPr>
        <p:spPr>
          <a:xfrm>
            <a:off x="593127" y="1432562"/>
            <a:ext cx="1918708" cy="513243"/>
          </a:xfrm>
          <a:prstGeom prst="cloudCallou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endParaRPr lang="zh-TW" altLang="en-US" sz="2000" b="1" dirty="0"/>
          </a:p>
        </p:txBody>
      </p:sp>
      <p:sp>
        <p:nvSpPr>
          <p:cNvPr id="39" name="Freeform 19"/>
          <p:cNvSpPr/>
          <p:nvPr/>
        </p:nvSpPr>
        <p:spPr>
          <a:xfrm>
            <a:off x="232235" y="2082843"/>
            <a:ext cx="1918708" cy="513243"/>
          </a:xfrm>
          <a:prstGeom prst="cloudCallou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1146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2" grpId="0"/>
      <p:bldP spid="38" grpId="0" animBg="1"/>
      <p:bldP spid="3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3170566451"/>
              </p:ext>
            </p:extLst>
          </p:nvPr>
        </p:nvGraphicFramePr>
        <p:xfrm>
          <a:off x="272703" y="1433236"/>
          <a:ext cx="11234025" cy="54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橢圓 28"/>
          <p:cNvSpPr/>
          <p:nvPr/>
        </p:nvSpPr>
        <p:spPr>
          <a:xfrm>
            <a:off x="589419" y="52485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0" name="橢圓 29"/>
          <p:cNvSpPr/>
          <p:nvPr/>
        </p:nvSpPr>
        <p:spPr>
          <a:xfrm>
            <a:off x="2674561" y="5283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5817297" y="518880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590948" y="543025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9900501" y="5463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4346798" y="520163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7389349" y="537979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7044" y="3576479"/>
            <a:ext cx="2329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/>
              <a:t>提供津貼及技術培訓</a:t>
            </a:r>
            <a:endParaRPr lang="zh-TW" altLang="en-US" sz="1600" b="1" dirty="0"/>
          </a:p>
        </p:txBody>
      </p:sp>
      <p:sp>
        <p:nvSpPr>
          <p:cNvPr id="19" name="矩形 18"/>
          <p:cNvSpPr/>
          <p:nvPr/>
        </p:nvSpPr>
        <p:spPr>
          <a:xfrm>
            <a:off x="1077044" y="3291102"/>
            <a:ext cx="2664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/>
              <a:t>為農民提供</a:t>
            </a:r>
            <a:r>
              <a:rPr lang="zh-TW" altLang="en-US" sz="1600" b="1" dirty="0" smtClean="0"/>
              <a:t>資金及</a:t>
            </a:r>
            <a:r>
              <a:rPr lang="zh-TW" altLang="en-US" sz="1600" b="1" dirty="0"/>
              <a:t>技術支援</a:t>
            </a:r>
          </a:p>
        </p:txBody>
      </p:sp>
      <p:sp>
        <p:nvSpPr>
          <p:cNvPr id="20" name="矩形 19"/>
          <p:cNvSpPr/>
          <p:nvPr/>
        </p:nvSpPr>
        <p:spPr>
          <a:xfrm>
            <a:off x="8171418" y="350139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推行</a:t>
            </a:r>
            <a:r>
              <a:rPr lang="zh-TW" altLang="en-US" sz="1600" b="1" dirty="0">
                <a:latin typeface="+mn-ea"/>
              </a:rPr>
              <a:t>農業機械化</a:t>
            </a:r>
            <a:r>
              <a:rPr lang="zh-TW" altLang="en-US" sz="1600" b="1" dirty="0" smtClean="0">
                <a:latin typeface="+mn-ea"/>
              </a:rPr>
              <a:t>、改良</a:t>
            </a:r>
            <a:endParaRPr lang="en-US" altLang="zh-TW" sz="1600" b="1" dirty="0" smtClean="0">
              <a:latin typeface="+mn-ea"/>
            </a:endParaRPr>
          </a:p>
          <a:p>
            <a:r>
              <a:rPr lang="zh-TW" altLang="en-US" sz="1600" b="1" dirty="0" smtClean="0">
                <a:latin typeface="+mn-ea"/>
              </a:rPr>
              <a:t>灌溉系統、使用</a:t>
            </a:r>
            <a:r>
              <a:rPr lang="zh-TW" altLang="en-US" sz="1600" b="1" dirty="0">
                <a:latin typeface="+mn-ea"/>
              </a:rPr>
              <a:t>農業化學品</a:t>
            </a:r>
          </a:p>
        </p:txBody>
      </p:sp>
      <p:sp>
        <p:nvSpPr>
          <p:cNvPr id="21" name="矩形 20"/>
          <p:cNvSpPr/>
          <p:nvPr/>
        </p:nvSpPr>
        <p:spPr>
          <a:xfrm>
            <a:off x="8171418" y="3267481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運用科學化耕種方法</a:t>
            </a:r>
            <a:endParaRPr lang="zh-TW" altLang="en-US" sz="1600" b="1" dirty="0"/>
          </a:p>
        </p:txBody>
      </p:sp>
      <p:sp>
        <p:nvSpPr>
          <p:cNvPr id="22" name="矩形 21"/>
          <p:cNvSpPr/>
          <p:nvPr/>
        </p:nvSpPr>
        <p:spPr>
          <a:xfrm>
            <a:off x="5765845" y="4495252"/>
            <a:ext cx="16377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政策</a:t>
            </a:r>
            <a:r>
              <a:rPr lang="zh-TW" altLang="en-US" sz="1600" b="1" dirty="0">
                <a:latin typeface="+mn-ea"/>
              </a:rPr>
              <a:t>、</a:t>
            </a:r>
            <a:r>
              <a:rPr lang="zh-TW" altLang="en-US" sz="1600" b="1" dirty="0" smtClean="0">
                <a:latin typeface="+mn-ea"/>
              </a:rPr>
              <a:t>醫療發展及教育方針</a:t>
            </a:r>
            <a:endParaRPr lang="zh-TW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5765845" y="4236168"/>
            <a:ext cx="1637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需要</a:t>
            </a:r>
            <a:r>
              <a:rPr lang="zh-TW" altLang="en-US" sz="1600" b="1" dirty="0" smtClean="0">
                <a:latin typeface="+mn-ea"/>
              </a:rPr>
              <a:t>多方面配合</a:t>
            </a:r>
            <a:endParaRPr lang="zh-TW" altLang="en-US" sz="1600" b="1" dirty="0"/>
          </a:p>
        </p:txBody>
      </p:sp>
      <p:sp>
        <p:nvSpPr>
          <p:cNvPr id="25" name="手繪多邊形 24"/>
          <p:cNvSpPr/>
          <p:nvPr/>
        </p:nvSpPr>
        <p:spPr>
          <a:xfrm>
            <a:off x="620947" y="1567662"/>
            <a:ext cx="3653857" cy="407831"/>
          </a:xfrm>
          <a:custGeom>
            <a:avLst/>
            <a:gdLst>
              <a:gd name="connsiteX0" fmla="*/ 0 w 2526707"/>
              <a:gd name="connsiteY0" fmla="*/ 0 h 407831"/>
              <a:gd name="connsiteX1" fmla="*/ 2526707 w 2526707"/>
              <a:gd name="connsiteY1" fmla="*/ 0 h 407831"/>
              <a:gd name="connsiteX2" fmla="*/ 2526707 w 2526707"/>
              <a:gd name="connsiteY2" fmla="*/ 339858 h 407831"/>
              <a:gd name="connsiteX3" fmla="*/ 2458734 w 2526707"/>
              <a:gd name="connsiteY3" fmla="*/ 407831 h 407831"/>
              <a:gd name="connsiteX4" fmla="*/ 67973 w 2526707"/>
              <a:gd name="connsiteY4" fmla="*/ 407831 h 407831"/>
              <a:gd name="connsiteX5" fmla="*/ 0 w 2526707"/>
              <a:gd name="connsiteY5" fmla="*/ 339858 h 4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6707" h="407831">
                <a:moveTo>
                  <a:pt x="0" y="0"/>
                </a:moveTo>
                <a:lnTo>
                  <a:pt x="2526707" y="0"/>
                </a:lnTo>
                <a:lnTo>
                  <a:pt x="2526707" y="339858"/>
                </a:lnTo>
                <a:cubicBezTo>
                  <a:pt x="2526707" y="377398"/>
                  <a:pt x="2496274" y="407831"/>
                  <a:pt x="2458734" y="407831"/>
                </a:cubicBezTo>
                <a:lnTo>
                  <a:pt x="67973" y="407831"/>
                </a:lnTo>
                <a:cubicBezTo>
                  <a:pt x="30433" y="407831"/>
                  <a:pt x="0" y="377398"/>
                  <a:pt x="0" y="339858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/>
              <a:t>由基本到深入排列解決方法</a:t>
            </a:r>
          </a:p>
        </p:txBody>
      </p:sp>
      <p:sp>
        <p:nvSpPr>
          <p:cNvPr id="26" name="橢圓 25"/>
          <p:cNvSpPr/>
          <p:nvPr/>
        </p:nvSpPr>
        <p:spPr>
          <a:xfrm>
            <a:off x="7807349" y="3024235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620947" y="3028472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4861959" y="3076465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7484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3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3834477569"/>
              </p:ext>
            </p:extLst>
          </p:nvPr>
        </p:nvGraphicFramePr>
        <p:xfrm>
          <a:off x="272703" y="1356236"/>
          <a:ext cx="11234025" cy="54921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9" name="橢圓 28"/>
          <p:cNvSpPr/>
          <p:nvPr/>
        </p:nvSpPr>
        <p:spPr>
          <a:xfrm>
            <a:off x="589419" y="51715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0" name="橢圓 29"/>
          <p:cNvSpPr/>
          <p:nvPr/>
        </p:nvSpPr>
        <p:spPr>
          <a:xfrm>
            <a:off x="2674561" y="5206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5817297" y="511180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590948" y="535325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9900501" y="5386283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4346798" y="512463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7389349" y="530279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077044" y="3499479"/>
            <a:ext cx="23292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/>
              <a:t>提供津貼及技術培訓</a:t>
            </a:r>
            <a:endParaRPr lang="zh-TW" altLang="en-US" sz="1600" b="1" dirty="0"/>
          </a:p>
        </p:txBody>
      </p:sp>
      <p:sp>
        <p:nvSpPr>
          <p:cNvPr id="19" name="矩形 18"/>
          <p:cNvSpPr/>
          <p:nvPr/>
        </p:nvSpPr>
        <p:spPr>
          <a:xfrm>
            <a:off x="1077044" y="3214102"/>
            <a:ext cx="2664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/>
              <a:t>為農民提供</a:t>
            </a:r>
            <a:r>
              <a:rPr lang="zh-TW" altLang="en-US" sz="1600" b="1" dirty="0" smtClean="0"/>
              <a:t>資金及</a:t>
            </a:r>
            <a:r>
              <a:rPr lang="zh-TW" altLang="en-US" sz="1600" b="1" dirty="0"/>
              <a:t>技術支援</a:t>
            </a:r>
          </a:p>
        </p:txBody>
      </p:sp>
      <p:sp>
        <p:nvSpPr>
          <p:cNvPr id="20" name="矩形 19"/>
          <p:cNvSpPr/>
          <p:nvPr/>
        </p:nvSpPr>
        <p:spPr>
          <a:xfrm>
            <a:off x="8171418" y="3424396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推行</a:t>
            </a:r>
            <a:r>
              <a:rPr lang="zh-TW" altLang="en-US" sz="1600" b="1" dirty="0">
                <a:latin typeface="+mn-ea"/>
              </a:rPr>
              <a:t>農業機械化</a:t>
            </a:r>
            <a:r>
              <a:rPr lang="zh-TW" altLang="en-US" sz="1600" b="1" dirty="0" smtClean="0">
                <a:latin typeface="+mn-ea"/>
              </a:rPr>
              <a:t>、改良</a:t>
            </a:r>
            <a:endParaRPr lang="en-US" altLang="zh-TW" sz="1600" b="1" dirty="0" smtClean="0">
              <a:latin typeface="+mn-ea"/>
            </a:endParaRPr>
          </a:p>
          <a:p>
            <a:r>
              <a:rPr lang="zh-TW" altLang="en-US" sz="1600" b="1" dirty="0" smtClean="0">
                <a:latin typeface="+mn-ea"/>
              </a:rPr>
              <a:t>灌溉系統、使用</a:t>
            </a:r>
            <a:r>
              <a:rPr lang="zh-TW" altLang="en-US" sz="1600" b="1" dirty="0">
                <a:latin typeface="+mn-ea"/>
              </a:rPr>
              <a:t>農業化學品</a:t>
            </a:r>
          </a:p>
        </p:txBody>
      </p:sp>
      <p:sp>
        <p:nvSpPr>
          <p:cNvPr id="21" name="矩形 20"/>
          <p:cNvSpPr/>
          <p:nvPr/>
        </p:nvSpPr>
        <p:spPr>
          <a:xfrm>
            <a:off x="8171418" y="3190481"/>
            <a:ext cx="20313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運用科學化耕種方法</a:t>
            </a:r>
            <a:endParaRPr lang="zh-TW" altLang="en-US" sz="1600" b="1" dirty="0"/>
          </a:p>
        </p:txBody>
      </p:sp>
      <p:sp>
        <p:nvSpPr>
          <p:cNvPr id="22" name="矩形 21"/>
          <p:cNvSpPr/>
          <p:nvPr/>
        </p:nvSpPr>
        <p:spPr>
          <a:xfrm>
            <a:off x="5765845" y="4418252"/>
            <a:ext cx="16377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</a:rPr>
              <a:t>政策</a:t>
            </a:r>
            <a:r>
              <a:rPr lang="zh-TW" altLang="en-US" sz="1600" b="1" dirty="0">
                <a:latin typeface="+mn-ea"/>
              </a:rPr>
              <a:t>、</a:t>
            </a:r>
            <a:r>
              <a:rPr lang="zh-TW" altLang="en-US" sz="1600" b="1" dirty="0" smtClean="0">
                <a:latin typeface="+mn-ea"/>
              </a:rPr>
              <a:t>醫療發展及教育方針</a:t>
            </a:r>
            <a:endParaRPr lang="zh-TW" altLang="en-US" sz="1600" dirty="0"/>
          </a:p>
        </p:txBody>
      </p:sp>
      <p:sp>
        <p:nvSpPr>
          <p:cNvPr id="24" name="矩形 23"/>
          <p:cNvSpPr/>
          <p:nvPr/>
        </p:nvSpPr>
        <p:spPr>
          <a:xfrm>
            <a:off x="5765845" y="4159168"/>
            <a:ext cx="16377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需要</a:t>
            </a:r>
            <a:r>
              <a:rPr lang="zh-TW" altLang="en-US" sz="1600" b="1" dirty="0" smtClean="0">
                <a:latin typeface="+mn-ea"/>
              </a:rPr>
              <a:t>多方面配合</a:t>
            </a:r>
            <a:endParaRPr lang="zh-TW" altLang="en-US" sz="1600" b="1" dirty="0"/>
          </a:p>
        </p:txBody>
      </p:sp>
      <p:sp>
        <p:nvSpPr>
          <p:cNvPr id="26" name="橢圓 25"/>
          <p:cNvSpPr/>
          <p:nvPr/>
        </p:nvSpPr>
        <p:spPr>
          <a:xfrm>
            <a:off x="7807349" y="2947235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620947" y="2951472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6" name="橢圓 35"/>
          <p:cNvSpPr/>
          <p:nvPr/>
        </p:nvSpPr>
        <p:spPr>
          <a:xfrm>
            <a:off x="4861959" y="2999465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367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7" name="群組 36"/>
          <p:cNvGrpSpPr/>
          <p:nvPr/>
        </p:nvGrpSpPr>
        <p:grpSpPr>
          <a:xfrm>
            <a:off x="5350739" y="1405772"/>
            <a:ext cx="1728000" cy="414377"/>
            <a:chOff x="146805" y="2368772"/>
            <a:chExt cx="2730634" cy="621848"/>
          </a:xfrm>
        </p:grpSpPr>
        <p:sp>
          <p:nvSpPr>
            <p:cNvPr id="38" name="手繪多邊形 3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53570" y="2368772"/>
              <a:ext cx="2723869" cy="5080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面對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7648958" y="1379660"/>
            <a:ext cx="1980000" cy="584775"/>
            <a:chOff x="146805" y="2184023"/>
            <a:chExt cx="2730634" cy="877561"/>
          </a:xfrm>
        </p:grpSpPr>
        <p:sp>
          <p:nvSpPr>
            <p:cNvPr id="41" name="手繪多邊形 4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153570" y="2184023"/>
              <a:ext cx="2723869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3305778" y="2210836"/>
            <a:ext cx="1764000" cy="408322"/>
            <a:chOff x="146805" y="2377859"/>
            <a:chExt cx="2730631" cy="612761"/>
          </a:xfrm>
        </p:grpSpPr>
        <p:sp>
          <p:nvSpPr>
            <p:cNvPr id="53" name="手繪多邊形 52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53570" y="2377859"/>
              <a:ext cx="2723866" cy="508061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第二，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5" name="群組 54"/>
          <p:cNvGrpSpPr/>
          <p:nvPr/>
        </p:nvGrpSpPr>
        <p:grpSpPr>
          <a:xfrm>
            <a:off x="8918690" y="2210836"/>
            <a:ext cx="1764000" cy="408322"/>
            <a:chOff x="146805" y="2377859"/>
            <a:chExt cx="2730634" cy="612761"/>
          </a:xfrm>
        </p:grpSpPr>
        <p:sp>
          <p:nvSpPr>
            <p:cNvPr id="56" name="手繪多邊形 5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153571" y="2377859"/>
              <a:ext cx="2723868" cy="508061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第一，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8" name="群組 57"/>
          <p:cNvGrpSpPr/>
          <p:nvPr/>
        </p:nvGrpSpPr>
        <p:grpSpPr>
          <a:xfrm>
            <a:off x="10018972" y="2869049"/>
            <a:ext cx="1836000" cy="408322"/>
            <a:chOff x="146805" y="2377859"/>
            <a:chExt cx="2730634" cy="612761"/>
          </a:xfrm>
        </p:grpSpPr>
        <p:sp>
          <p:nvSpPr>
            <p:cNvPr id="59" name="手繪多邊形 5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1" name="群組 60"/>
          <p:cNvGrpSpPr/>
          <p:nvPr/>
        </p:nvGrpSpPr>
        <p:grpSpPr>
          <a:xfrm>
            <a:off x="1211839" y="2791002"/>
            <a:ext cx="1836000" cy="408322"/>
            <a:chOff x="146805" y="2377859"/>
            <a:chExt cx="2730634" cy="612761"/>
          </a:xfrm>
        </p:grpSpPr>
        <p:sp>
          <p:nvSpPr>
            <p:cNvPr id="62" name="手繪多邊形 6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4" name="群組 63"/>
          <p:cNvGrpSpPr/>
          <p:nvPr/>
        </p:nvGrpSpPr>
        <p:grpSpPr>
          <a:xfrm>
            <a:off x="5467139" y="2873449"/>
            <a:ext cx="1836000" cy="408322"/>
            <a:chOff x="146805" y="2377859"/>
            <a:chExt cx="2730634" cy="612761"/>
          </a:xfrm>
        </p:grpSpPr>
        <p:sp>
          <p:nvSpPr>
            <p:cNvPr id="65" name="手繪多邊形 6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7" name="群組 66"/>
          <p:cNvGrpSpPr/>
          <p:nvPr/>
        </p:nvGrpSpPr>
        <p:grpSpPr>
          <a:xfrm>
            <a:off x="7648958" y="4052138"/>
            <a:ext cx="1080000" cy="396000"/>
            <a:chOff x="146805" y="2396350"/>
            <a:chExt cx="2730634" cy="594270"/>
          </a:xfrm>
        </p:grpSpPr>
        <p:sp>
          <p:nvSpPr>
            <p:cNvPr id="68" name="手繪多邊形 6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9186673" y="4030143"/>
            <a:ext cx="1080000" cy="396000"/>
            <a:chOff x="146805" y="2396350"/>
            <a:chExt cx="2730634" cy="594270"/>
          </a:xfrm>
        </p:grpSpPr>
        <p:sp>
          <p:nvSpPr>
            <p:cNvPr id="71" name="手繪多邊形 7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10784776" y="4017824"/>
            <a:ext cx="1080000" cy="408320"/>
            <a:chOff x="146805" y="2377862"/>
            <a:chExt cx="2730634" cy="612758"/>
          </a:xfrm>
        </p:grpSpPr>
        <p:sp>
          <p:nvSpPr>
            <p:cNvPr id="74" name="手繪多邊形 7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79" name="群組 78"/>
          <p:cNvGrpSpPr/>
          <p:nvPr/>
        </p:nvGrpSpPr>
        <p:grpSpPr>
          <a:xfrm>
            <a:off x="8205588" y="6252093"/>
            <a:ext cx="1080000" cy="396000"/>
            <a:chOff x="5603614" y="6027799"/>
            <a:chExt cx="1080000" cy="396000"/>
          </a:xfrm>
        </p:grpSpPr>
        <p:sp>
          <p:nvSpPr>
            <p:cNvPr id="80" name="手繪多邊形 79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9476672" y="6336322"/>
            <a:ext cx="1080000" cy="396000"/>
            <a:chOff x="5603614" y="6027799"/>
            <a:chExt cx="1080000" cy="396000"/>
          </a:xfrm>
        </p:grpSpPr>
        <p:sp>
          <p:nvSpPr>
            <p:cNvPr id="83" name="手繪多邊形 82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7078739" y="6233895"/>
            <a:ext cx="1080000" cy="396000"/>
            <a:chOff x="5603614" y="6027799"/>
            <a:chExt cx="1080000" cy="396000"/>
          </a:xfrm>
        </p:grpSpPr>
        <p:sp>
          <p:nvSpPr>
            <p:cNvPr id="86" name="手繪多邊形 85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8" name="群組 87"/>
          <p:cNvGrpSpPr/>
          <p:nvPr/>
        </p:nvGrpSpPr>
        <p:grpSpPr>
          <a:xfrm>
            <a:off x="3293983" y="3484185"/>
            <a:ext cx="1008000" cy="408321"/>
            <a:chOff x="146805" y="2377860"/>
            <a:chExt cx="2730634" cy="612760"/>
          </a:xfrm>
        </p:grpSpPr>
        <p:sp>
          <p:nvSpPr>
            <p:cNvPr id="89" name="手繪多邊形 8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153569" y="2377860"/>
              <a:ext cx="2723870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679891" y="3796167"/>
            <a:ext cx="1080000" cy="396000"/>
            <a:chOff x="146805" y="2396350"/>
            <a:chExt cx="2730634" cy="594270"/>
          </a:xfrm>
        </p:grpSpPr>
        <p:sp>
          <p:nvSpPr>
            <p:cNvPr id="92" name="手繪多邊形 9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4" name="群組 93"/>
          <p:cNvGrpSpPr/>
          <p:nvPr/>
        </p:nvGrpSpPr>
        <p:grpSpPr>
          <a:xfrm flipH="1">
            <a:off x="1128609" y="5098635"/>
            <a:ext cx="972000" cy="408320"/>
            <a:chOff x="146805" y="2377862"/>
            <a:chExt cx="2730634" cy="612758"/>
          </a:xfrm>
        </p:grpSpPr>
        <p:sp>
          <p:nvSpPr>
            <p:cNvPr id="95" name="手繪多邊形 9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因此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7" name="群組 96"/>
          <p:cNvGrpSpPr/>
          <p:nvPr/>
        </p:nvGrpSpPr>
        <p:grpSpPr>
          <a:xfrm>
            <a:off x="3564863" y="3838542"/>
            <a:ext cx="1080000" cy="396000"/>
            <a:chOff x="146805" y="2396350"/>
            <a:chExt cx="2730634" cy="594270"/>
          </a:xfrm>
        </p:grpSpPr>
        <p:sp>
          <p:nvSpPr>
            <p:cNvPr id="98" name="手繪多邊形 9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9" name="矩形 98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00" name="群組 99"/>
          <p:cNvGrpSpPr/>
          <p:nvPr/>
        </p:nvGrpSpPr>
        <p:grpSpPr>
          <a:xfrm>
            <a:off x="3202008" y="5076641"/>
            <a:ext cx="1080000" cy="408320"/>
            <a:chOff x="146805" y="2377862"/>
            <a:chExt cx="2730634" cy="612758"/>
          </a:xfrm>
        </p:grpSpPr>
        <p:sp>
          <p:nvSpPr>
            <p:cNvPr id="101" name="手繪多邊形 10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3" name="群組 102"/>
          <p:cNvGrpSpPr/>
          <p:nvPr/>
        </p:nvGrpSpPr>
        <p:grpSpPr>
          <a:xfrm>
            <a:off x="4777528" y="3784399"/>
            <a:ext cx="1080000" cy="396000"/>
            <a:chOff x="146805" y="2396350"/>
            <a:chExt cx="2730634" cy="594270"/>
          </a:xfrm>
        </p:grpSpPr>
        <p:sp>
          <p:nvSpPr>
            <p:cNvPr id="104" name="手繪多邊形 10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5" name="矩形 104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06" name="群組 105"/>
          <p:cNvGrpSpPr/>
          <p:nvPr/>
        </p:nvGrpSpPr>
        <p:grpSpPr>
          <a:xfrm flipH="1">
            <a:off x="6248587" y="4915766"/>
            <a:ext cx="1080000" cy="399935"/>
            <a:chOff x="5603614" y="6027799"/>
            <a:chExt cx="1080000" cy="399935"/>
          </a:xfrm>
        </p:grpSpPr>
        <p:sp>
          <p:nvSpPr>
            <p:cNvPr id="107" name="手繪多邊形 106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 flipH="1">
              <a:off x="5603614" y="6089180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9" name="群組 108"/>
          <p:cNvGrpSpPr/>
          <p:nvPr/>
        </p:nvGrpSpPr>
        <p:grpSpPr>
          <a:xfrm>
            <a:off x="6605969" y="3819530"/>
            <a:ext cx="1080000" cy="396000"/>
            <a:chOff x="146805" y="2396350"/>
            <a:chExt cx="2730634" cy="594270"/>
          </a:xfrm>
        </p:grpSpPr>
        <p:sp>
          <p:nvSpPr>
            <p:cNvPr id="110" name="手繪多邊形 109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2" name="群組 111"/>
          <p:cNvGrpSpPr/>
          <p:nvPr/>
        </p:nvGrpSpPr>
        <p:grpSpPr>
          <a:xfrm>
            <a:off x="5662292" y="6056304"/>
            <a:ext cx="1080000" cy="399935"/>
            <a:chOff x="5603614" y="6027799"/>
            <a:chExt cx="1080000" cy="399935"/>
          </a:xfrm>
        </p:grpSpPr>
        <p:sp>
          <p:nvSpPr>
            <p:cNvPr id="113" name="手繪多邊形 112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 flipH="1">
              <a:off x="5603614" y="6089180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5" name="群組 114"/>
          <p:cNvGrpSpPr/>
          <p:nvPr/>
        </p:nvGrpSpPr>
        <p:grpSpPr>
          <a:xfrm>
            <a:off x="3996939" y="6052972"/>
            <a:ext cx="1080000" cy="396000"/>
            <a:chOff x="5603614" y="6027799"/>
            <a:chExt cx="1080000" cy="396000"/>
          </a:xfrm>
        </p:grpSpPr>
        <p:sp>
          <p:nvSpPr>
            <p:cNvPr id="116" name="手繪多邊形 115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因而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9" name="群組 118"/>
          <p:cNvGrpSpPr/>
          <p:nvPr/>
        </p:nvGrpSpPr>
        <p:grpSpPr>
          <a:xfrm flipH="1">
            <a:off x="648195" y="6296134"/>
            <a:ext cx="3149174" cy="424879"/>
            <a:chOff x="524001" y="1711960"/>
            <a:chExt cx="1831451" cy="259459"/>
          </a:xfrm>
        </p:grpSpPr>
        <p:sp>
          <p:nvSpPr>
            <p:cNvPr id="120" name="手繪多邊形 119"/>
            <p:cNvSpPr/>
            <p:nvPr/>
          </p:nvSpPr>
          <p:spPr>
            <a:xfrm flipH="1">
              <a:off x="548086" y="1729594"/>
              <a:ext cx="1799278" cy="241825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flipH="1">
              <a:off x="524001" y="1711960"/>
              <a:ext cx="1831451" cy="24182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</a:t>
              </a:r>
              <a:r>
                <a:rPr lang="zh-TW" altLang="en-US" sz="1600" b="1" i="1" dirty="0" smtClean="0">
                  <a:latin typeface="+mn-ea"/>
                </a:rPr>
                <a:t>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可</a:t>
              </a:r>
              <a:r>
                <a:rPr lang="zh-TW" altLang="en-US" sz="1600" b="1" i="1" dirty="0">
                  <a:latin typeface="+mn-ea"/>
                </a:rPr>
                <a:t>從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方面解決</a:t>
              </a:r>
              <a:endParaRPr lang="en-US" altLang="zh-TW" sz="1600" b="1" i="1" dirty="0">
                <a:latin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771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90059993"/>
              </p:ext>
            </p:extLst>
          </p:nvPr>
        </p:nvGraphicFramePr>
        <p:xfrm>
          <a:off x="170570" y="1528375"/>
          <a:ext cx="114120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點出困難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欠發達國家都要面對糧食短缺的問題。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概述解決方法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解決方法可以有兩方面。</a:t>
                      </a:r>
                      <a:endParaRPr lang="en-US" altLang="zh-TW" sz="18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第一個角度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一，在人民方面，人民可以運用科學化耕種方法，例如推行農業機械化、改良灌溉系統及使用農業化學品等。這樣就可以刺激農業產量，因而增加糧食供應。但人民就需要購買機械及化學品，所以需要大量資金。另外人民就需要使用大量化學品，因而對泥土及甚至水源造成污染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第二個角度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政府方面，政府可以為農民提供資金及技術支援，即是為他們提供技術培訓及津貼。這樣就可以讓農民掌握準確使用科學的方法，並有充足資金購買化學品，因此讓農民更有效地發展農業。但是這樣就只能依賴政府周全的支援計劃及政策，以致較被動及計劃實施需時。另外政府可以控制出生率。這樣就可以改善人口急劇增加的問題，因而降低糧食需要。但就需要多方面的配合，例如政策、醫療發展及教育方針等，以致實施需時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HK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總括而言，欠發達國家糧食短缺問題可從以上兩方面來解決</a:t>
                      </a:r>
                      <a:r>
                        <a:rPr lang="zh-HK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</a:t>
                      </a:r>
                      <a:endParaRPr lang="en-US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7695" y="683680"/>
            <a:ext cx="284074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+mj-ea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地理科</a:t>
            </a:r>
            <a:endParaRPr lang="en-US" altLang="zh-TW" sz="24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試建議一些解決欠發達國家糧食問題的方法。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2564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68558" y="1483228"/>
            <a:ext cx="6054884" cy="3995999"/>
            <a:chOff x="1625343" y="1483228"/>
            <a:chExt cx="6054884" cy="399599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7" y="1483228"/>
              <a:ext cx="2952000" cy="3995999"/>
              <a:chOff x="4728227" y="1784178"/>
              <a:chExt cx="2845942" cy="443647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8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9" action="ppaction://hlinksldjump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1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3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07217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3" name="向右箭號 42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3" name="群組 32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1" name="圖片 40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0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5" name="群組 34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7" name="圖片 36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8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6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3650840" y="2339332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73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5787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18746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122002" y="2543951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882566" y="591217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8530542" y="155443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700944" y="342263"/>
            <a:ext cx="3368231" cy="3384000"/>
            <a:chOff x="736854" y="737158"/>
            <a:chExt cx="3710376" cy="3727751"/>
          </a:xfrm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方法  方案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辦法  措施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計劃  計策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一些標示解難的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grpSp>
        <p:nvGrpSpPr>
          <p:cNvPr id="21" name="群組 20"/>
          <p:cNvGrpSpPr>
            <a:grpSpLocks noChangeAspect="1"/>
          </p:cNvGrpSpPr>
          <p:nvPr/>
        </p:nvGrpSpPr>
        <p:grpSpPr>
          <a:xfrm>
            <a:off x="6933947" y="3375312"/>
            <a:ext cx="3368231" cy="3384000"/>
            <a:chOff x="736854" y="739034"/>
            <a:chExt cx="3710376" cy="3727751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處理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解決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應付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應對</a:t>
              </a:r>
            </a:p>
          </p:txBody>
        </p:sp>
      </p:grp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3550885" y="2386236"/>
            <a:ext cx="3368231" cy="3384000"/>
            <a:chOff x="736854" y="739034"/>
            <a:chExt cx="3710376" cy="3727751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怎麼辦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109961" y="3355732"/>
            <a:ext cx="3368231" cy="3384000"/>
            <a:chOff x="736854" y="737158"/>
            <a:chExt cx="3710376" cy="3727751"/>
          </a:xfrm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建議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說明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講解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179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41242" y="30651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05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12913</TotalTime>
  <Words>3338</Words>
  <Application>Microsoft Office PowerPoint</Application>
  <PresentationFormat>寬螢幕</PresentationFormat>
  <Paragraphs>602</Paragraphs>
  <Slides>33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44" baseType="lpstr">
      <vt:lpstr>DFPBiaoKaiShu-B5</vt:lpstr>
      <vt:lpstr>Microsoft JhengHei UI</vt:lpstr>
      <vt:lpstr>Poppins</vt:lpstr>
      <vt:lpstr>Microsoft JhengHei</vt:lpstr>
      <vt:lpstr>Microsoft JhengHei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646</cp:revision>
  <dcterms:created xsi:type="dcterms:W3CDTF">2022-06-23T09:13:07Z</dcterms:created>
  <dcterms:modified xsi:type="dcterms:W3CDTF">2023-09-14T09:40:32Z</dcterms:modified>
</cp:coreProperties>
</file>